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9"/>
  </p:notesMasterIdLst>
  <p:handoutMasterIdLst>
    <p:handoutMasterId r:id="rId40"/>
  </p:handoutMasterIdLst>
  <p:sldIdLst>
    <p:sldId id="411" r:id="rId5"/>
    <p:sldId id="416" r:id="rId6"/>
    <p:sldId id="427" r:id="rId7"/>
    <p:sldId id="428" r:id="rId8"/>
    <p:sldId id="431" r:id="rId9"/>
    <p:sldId id="437" r:id="rId10"/>
    <p:sldId id="435" r:id="rId11"/>
    <p:sldId id="436" r:id="rId12"/>
    <p:sldId id="438" r:id="rId13"/>
    <p:sldId id="430" r:id="rId14"/>
    <p:sldId id="451" r:id="rId15"/>
    <p:sldId id="453" r:id="rId16"/>
    <p:sldId id="454" r:id="rId17"/>
    <p:sldId id="452" r:id="rId18"/>
    <p:sldId id="434" r:id="rId19"/>
    <p:sldId id="440" r:id="rId20"/>
    <p:sldId id="441" r:id="rId21"/>
    <p:sldId id="439" r:id="rId22"/>
    <p:sldId id="447" r:id="rId23"/>
    <p:sldId id="448" r:id="rId24"/>
    <p:sldId id="449" r:id="rId25"/>
    <p:sldId id="450" r:id="rId26"/>
    <p:sldId id="455" r:id="rId27"/>
    <p:sldId id="456" r:id="rId28"/>
    <p:sldId id="457" r:id="rId29"/>
    <p:sldId id="458" r:id="rId30"/>
    <p:sldId id="433" r:id="rId31"/>
    <p:sldId id="443" r:id="rId32"/>
    <p:sldId id="444" r:id="rId33"/>
    <p:sldId id="432" r:id="rId34"/>
    <p:sldId id="445" r:id="rId35"/>
    <p:sldId id="446" r:id="rId36"/>
    <p:sldId id="426" r:id="rId37"/>
    <p:sldId id="442" r:id="rId38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0D"/>
    <a:srgbClr val="669933"/>
    <a:srgbClr val="94D60A"/>
    <a:srgbClr val="E4002B"/>
    <a:srgbClr val="E30513"/>
    <a:srgbClr val="672E6C"/>
    <a:srgbClr val="00A1E1"/>
    <a:srgbClr val="AC004D"/>
    <a:srgbClr val="292A29"/>
    <a:srgbClr val="F189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8" autoAdjust="0"/>
    <p:restoredTop sz="92789" autoAdjust="0"/>
  </p:normalViewPr>
  <p:slideViewPr>
    <p:cSldViewPr snapToGrid="0" snapToObjects="1">
      <p:cViewPr varScale="1">
        <p:scale>
          <a:sx n="114" d="100"/>
          <a:sy n="114" d="100"/>
        </p:scale>
        <p:origin x="16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B8F611B6-690A-45C6-B0D9-365B1880DE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0750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19A0604-21E8-43D0-8369-8FD1027597DA}" type="datetimeFigureOut">
              <a:rPr lang="en-US" altLang="en-US"/>
              <a:pPr>
                <a:defRPr/>
              </a:pPr>
              <a:t>5/4/22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6F455C54-E336-4EDE-80C0-02487917A4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45046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E2BB42-7956-4EC5-A6C6-97C3ADFA869C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757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10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031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11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029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12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018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13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88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14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8530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15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519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16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5914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17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305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18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3280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19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348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304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20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7461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21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1326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22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6215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23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9264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24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9508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25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6432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26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584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27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038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28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496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29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38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773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30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9924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31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826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32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5588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33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4698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34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109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4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11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5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924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6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310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7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80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8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38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922113C-DFD9-415F-963E-796D71928EA4}" type="slidenum">
              <a:rPr lang="en-GB"/>
              <a:pPr/>
              <a:t>9</a:t>
            </a:fld>
            <a:endParaRPr lang="en-GB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ONLY DELETE THIS</a:t>
            </a:r>
            <a:r>
              <a:rPr lang="en-GB" baseline="0" dirty="0"/>
              <a:t> SLIDE IF YOU HAVE NO PORTRAIT ORIENTED MOBILE PROPOSED SCREENS</a:t>
            </a:r>
          </a:p>
          <a:p>
            <a:endParaRPr lang="en-US" dirty="0"/>
          </a:p>
          <a:p>
            <a:r>
              <a:rPr lang="en-US" dirty="0"/>
              <a:t>If the you have created a Structure Chart for this device, then you must build a wireframe based on the chart structure</a:t>
            </a:r>
            <a:r>
              <a:rPr lang="en-US" baseline="0" dirty="0"/>
              <a:t>.</a:t>
            </a:r>
          </a:p>
          <a:p>
            <a:r>
              <a:rPr lang="en-US" baseline="0" dirty="0"/>
              <a:t>You should then build interactive wireframes for the content of the users based on a portrait oriented mobile phone.</a:t>
            </a:r>
          </a:p>
          <a:p>
            <a:r>
              <a:rPr lang="en-US" dirty="0"/>
              <a:t>This is an</a:t>
            </a:r>
            <a:r>
              <a:rPr lang="en-US" baseline="0" dirty="0"/>
              <a:t> interactive wireframe so no </a:t>
            </a:r>
            <a:r>
              <a:rPr lang="en-US" baseline="0" dirty="0" err="1"/>
              <a:t>colour</a:t>
            </a:r>
            <a:r>
              <a:rPr lang="en-US" baseline="0" dirty="0"/>
              <a:t> in the prototype design.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</a:t>
            </a:r>
            <a:r>
              <a:rPr lang="en-US" baseline="0" dirty="0"/>
              <a:t>should duplicate this slide to include all interactive wireframe designs the scenario requires.</a:t>
            </a:r>
          </a:p>
          <a:p>
            <a:endParaRPr lang="en-US" baseline="0" dirty="0"/>
          </a:p>
          <a:p>
            <a:r>
              <a:rPr lang="en-US" baseline="0" dirty="0"/>
              <a:t>DO NOT CHANGE THE SIZE OF THE DEVICE TEMPLATE ON SCREEN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109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523926-25C2-434C-A308-1222DC4D74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3792454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F051C5-238A-42EC-9D3A-0075F8D906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8617103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E0F5F-F9D5-44B8-BDF8-01FCBE640C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350084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641913"/>
            <a:ext cx="10972800" cy="125272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Lecture 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GB"/>
              <a:t>Slide </a:t>
            </a:r>
            <a:fld id="{30706E2E-9E35-40E1-AEDE-C0851039D7D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819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7CB869-3E13-43BA-B48D-34026483F0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826427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F52F9-04CA-4A57-8DFB-F21264BD56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853627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277626-8391-4A6D-AA91-965D9B6DAD3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4807808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AFC461-8E35-4E0D-9AC6-4D25A3DA95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986200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05AAE4-4434-465E-8E52-E8B5076732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2557335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DAD5D6-888F-4A7E-BA6D-92EB1DC8AE5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7061863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5999FD-DB0C-4CC8-A364-99122B3F9D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586915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B91932-D025-422F-87E4-4D87AD1972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1024210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en-US" altLang="en-US"/>
              <a:t>Lecture 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0589184-1DD4-41BC-8C2F-5BE0FA41734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ransition spd="slow"/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15.xml"/><Relationship Id="rId3" Type="http://schemas.openxmlformats.org/officeDocument/2006/relationships/image" Target="../media/image2.jpeg"/><Relationship Id="rId7" Type="http://schemas.microsoft.com/office/2007/relationships/hdphoto" Target="../media/hdphoto9.wdp"/><Relationship Id="rId12" Type="http://schemas.openxmlformats.org/officeDocument/2006/relationships/slide" Target="slide3.xml"/><Relationship Id="rId2" Type="http://schemas.openxmlformats.org/officeDocument/2006/relationships/notesSlide" Target="../notesSlides/notesSlide10.xml"/><Relationship Id="rId16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.xml"/><Relationship Id="rId15" Type="http://schemas.openxmlformats.org/officeDocument/2006/relationships/slide" Target="slide30.xml"/><Relationship Id="rId10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slide" Target="slide34.xml"/><Relationship Id="rId14" Type="http://schemas.openxmlformats.org/officeDocument/2006/relationships/slide" Target="slide2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2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4.xml"/><Relationship Id="rId11" Type="http://schemas.openxmlformats.org/officeDocument/2006/relationships/slide" Target="slide34.xml"/><Relationship Id="rId5" Type="http://schemas.openxmlformats.org/officeDocument/2006/relationships/slide" Target="slide13.xml"/><Relationship Id="rId10" Type="http://schemas.openxmlformats.org/officeDocument/2006/relationships/slide" Target="slide33.xml"/><Relationship Id="rId4" Type="http://schemas.openxmlformats.org/officeDocument/2006/relationships/slide" Target="slide12.xml"/><Relationship Id="rId9" Type="http://schemas.microsoft.com/office/2007/relationships/hdphoto" Target="../media/hdphoto10.wdp"/><Relationship Id="rId1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2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3.xml"/><Relationship Id="rId11" Type="http://schemas.openxmlformats.org/officeDocument/2006/relationships/slide" Target="slide34.xml"/><Relationship Id="rId5" Type="http://schemas.openxmlformats.org/officeDocument/2006/relationships/slide" Target="slide16.xml"/><Relationship Id="rId15" Type="http://schemas.openxmlformats.org/officeDocument/2006/relationships/slide" Target="slide4.xml"/><Relationship Id="rId10" Type="http://schemas.openxmlformats.org/officeDocument/2006/relationships/slide" Target="slide33.xml"/><Relationship Id="rId4" Type="http://schemas.openxmlformats.org/officeDocument/2006/relationships/image" Target="../media/image9.jpeg"/><Relationship Id="rId9" Type="http://schemas.microsoft.com/office/2007/relationships/hdphoto" Target="../media/hdphoto11.wdp"/><Relationship Id="rId14" Type="http://schemas.openxmlformats.org/officeDocument/2006/relationships/slide" Target="slide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2.xml"/><Relationship Id="rId12" Type="http://schemas.openxmlformats.org/officeDocument/2006/relationships/image" Target="../media/image3.png"/><Relationship Id="rId17" Type="http://schemas.openxmlformats.org/officeDocument/2006/relationships/slide" Target="slide30.xml"/><Relationship Id="rId2" Type="http://schemas.openxmlformats.org/officeDocument/2006/relationships/notesSlide" Target="../notesSlides/notesSlide13.xml"/><Relationship Id="rId16" Type="http://schemas.openxmlformats.org/officeDocument/2006/relationships/slide" Target="slide2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11" Type="http://schemas.openxmlformats.org/officeDocument/2006/relationships/slide" Target="slide34.xml"/><Relationship Id="rId5" Type="http://schemas.openxmlformats.org/officeDocument/2006/relationships/slide" Target="slide12.xml"/><Relationship Id="rId15" Type="http://schemas.openxmlformats.org/officeDocument/2006/relationships/slide" Target="slide15.xml"/><Relationship Id="rId10" Type="http://schemas.openxmlformats.org/officeDocument/2006/relationships/slide" Target="slide33.xml"/><Relationship Id="rId4" Type="http://schemas.openxmlformats.org/officeDocument/2006/relationships/image" Target="../media/image9.jpeg"/><Relationship Id="rId9" Type="http://schemas.microsoft.com/office/2007/relationships/hdphoto" Target="../media/hdphoto12.wdp"/><Relationship Id="rId1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image" Target="../media/image2.jpeg"/><Relationship Id="rId7" Type="http://schemas.microsoft.com/office/2007/relationships/hdphoto" Target="../media/hdphoto13.wdp"/><Relationship Id="rId12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7.xml"/><Relationship Id="rId10" Type="http://schemas.openxmlformats.org/officeDocument/2006/relationships/image" Target="../media/image3.png"/><Relationship Id="rId4" Type="http://schemas.openxmlformats.org/officeDocument/2006/relationships/slide" Target="slide2.xml"/><Relationship Id="rId9" Type="http://schemas.openxmlformats.org/officeDocument/2006/relationships/slide" Target="slide3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2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8.xml"/><Relationship Id="rId11" Type="http://schemas.openxmlformats.org/officeDocument/2006/relationships/slide" Target="slide34.xml"/><Relationship Id="rId5" Type="http://schemas.openxmlformats.org/officeDocument/2006/relationships/slide" Target="slide17.xml"/><Relationship Id="rId10" Type="http://schemas.openxmlformats.org/officeDocument/2006/relationships/slide" Target="slide33.xml"/><Relationship Id="rId4" Type="http://schemas.openxmlformats.org/officeDocument/2006/relationships/slide" Target="slide16.xml"/><Relationship Id="rId9" Type="http://schemas.microsoft.com/office/2007/relationships/hdphoto" Target="../media/hdphoto14.wdp"/><Relationship Id="rId1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4.xml"/><Relationship Id="rId3" Type="http://schemas.openxmlformats.org/officeDocument/2006/relationships/image" Target="../media/image2.jpeg"/><Relationship Id="rId7" Type="http://schemas.microsoft.com/office/2007/relationships/hdphoto" Target="../media/hdphoto14.wdp"/><Relationship Id="rId12" Type="http://schemas.openxmlformats.org/officeDocument/2006/relationships/slide" Target="slide7.xml"/><Relationship Id="rId2" Type="http://schemas.openxmlformats.org/officeDocument/2006/relationships/notesSlide" Target="../notesSlides/notesSlide16.xml"/><Relationship Id="rId16" Type="http://schemas.openxmlformats.org/officeDocument/2006/relationships/slide" Target="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.xml"/><Relationship Id="rId15" Type="http://schemas.openxmlformats.org/officeDocument/2006/relationships/slide" Target="slide16.xml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slide" Target="slide34.xml"/><Relationship Id="rId14" Type="http://schemas.openxmlformats.org/officeDocument/2006/relationships/slide" Target="slide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27.xml"/><Relationship Id="rId3" Type="http://schemas.openxmlformats.org/officeDocument/2006/relationships/image" Target="../media/image2.jpeg"/><Relationship Id="rId7" Type="http://schemas.microsoft.com/office/2007/relationships/hdphoto" Target="../media/hdphoto14.wdp"/><Relationship Id="rId12" Type="http://schemas.openxmlformats.org/officeDocument/2006/relationships/slide" Target="slide15.xml"/><Relationship Id="rId17" Type="http://schemas.openxmlformats.org/officeDocument/2006/relationships/slide" Target="slide16.xml"/><Relationship Id="rId2" Type="http://schemas.openxmlformats.org/officeDocument/2006/relationships/notesSlide" Target="../notesSlides/notesSlide17.xml"/><Relationship Id="rId16" Type="http://schemas.openxmlformats.org/officeDocument/2006/relationships/slide" Target="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.xml"/><Relationship Id="rId15" Type="http://schemas.openxmlformats.org/officeDocument/2006/relationships/slide" Target="slide18.xml"/><Relationship Id="rId10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slide" Target="slide34.xml"/><Relationship Id="rId14" Type="http://schemas.openxmlformats.org/officeDocument/2006/relationships/slide" Target="slide3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microsoft.com/office/2007/relationships/hdphoto" Target="../media/hdphoto14.wdp"/><Relationship Id="rId3" Type="http://schemas.openxmlformats.org/officeDocument/2006/relationships/image" Target="../media/image2.jpeg"/><Relationship Id="rId7" Type="http://schemas.openxmlformats.org/officeDocument/2006/relationships/image" Target="../media/image11.png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1.xml"/><Relationship Id="rId11" Type="http://schemas.openxmlformats.org/officeDocument/2006/relationships/slide" Target="slide2.xml"/><Relationship Id="rId5" Type="http://schemas.openxmlformats.org/officeDocument/2006/relationships/slide" Target="slide20.xml"/><Relationship Id="rId10" Type="http://schemas.openxmlformats.org/officeDocument/2006/relationships/slide" Target="slide15.xml"/><Relationship Id="rId4" Type="http://schemas.openxmlformats.org/officeDocument/2006/relationships/slide" Target="slide19.xml"/><Relationship Id="rId9" Type="http://schemas.openxmlformats.org/officeDocument/2006/relationships/slide" Target="slide22.xml"/><Relationship Id="rId14" Type="http://schemas.openxmlformats.org/officeDocument/2006/relationships/slide" Target="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jpeg"/><Relationship Id="rId7" Type="http://schemas.microsoft.com/office/2007/relationships/hdphoto" Target="../media/hdphoto14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10" Type="http://schemas.openxmlformats.org/officeDocument/2006/relationships/slide" Target="slide15.xml"/><Relationship Id="rId4" Type="http://schemas.openxmlformats.org/officeDocument/2006/relationships/slide" Target="slide18.xml"/><Relationship Id="rId9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34.xml"/><Relationship Id="rId5" Type="http://schemas.openxmlformats.org/officeDocument/2006/relationships/slide" Target="slide3.xml"/><Relationship Id="rId15" Type="http://schemas.microsoft.com/office/2007/relationships/hdphoto" Target="../media/hdphoto1.wdp"/><Relationship Id="rId10" Type="http://schemas.openxmlformats.org/officeDocument/2006/relationships/slide" Target="slide11.xml"/><Relationship Id="rId4" Type="http://schemas.openxmlformats.org/officeDocument/2006/relationships/slide" Target="slide2.xml"/><Relationship Id="rId9" Type="http://schemas.openxmlformats.org/officeDocument/2006/relationships/slide" Target="slide27.xml"/><Relationship Id="rId1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2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5.png"/><Relationship Id="rId10" Type="http://schemas.openxmlformats.org/officeDocument/2006/relationships/slide" Target="slide15.xml"/><Relationship Id="rId4" Type="http://schemas.openxmlformats.org/officeDocument/2006/relationships/slide" Target="slide2.xml"/><Relationship Id="rId9" Type="http://schemas.openxmlformats.org/officeDocument/2006/relationships/slide" Target="slide1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2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4.wdp"/><Relationship Id="rId5" Type="http://schemas.openxmlformats.org/officeDocument/2006/relationships/image" Target="../media/image5.png"/><Relationship Id="rId10" Type="http://schemas.openxmlformats.org/officeDocument/2006/relationships/slide" Target="slide15.xml"/><Relationship Id="rId4" Type="http://schemas.openxmlformats.org/officeDocument/2006/relationships/slide" Target="slide2.xml"/><Relationship Id="rId9" Type="http://schemas.openxmlformats.org/officeDocument/2006/relationships/slide" Target="slide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2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5" Type="http://schemas.openxmlformats.org/officeDocument/2006/relationships/image" Target="../media/image5.png"/><Relationship Id="rId10" Type="http://schemas.openxmlformats.org/officeDocument/2006/relationships/slide" Target="slide15.xml"/><Relationship Id="rId4" Type="http://schemas.openxmlformats.org/officeDocument/2006/relationships/slide" Target="slide2.xml"/><Relationship Id="rId9" Type="http://schemas.openxmlformats.org/officeDocument/2006/relationships/slide" Target="slide1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2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11" Type="http://schemas.openxmlformats.org/officeDocument/2006/relationships/slide" Target="slide34.xml"/><Relationship Id="rId5" Type="http://schemas.openxmlformats.org/officeDocument/2006/relationships/slide" Target="slide25.xml"/><Relationship Id="rId10" Type="http://schemas.openxmlformats.org/officeDocument/2006/relationships/slide" Target="slide33.xml"/><Relationship Id="rId4" Type="http://schemas.openxmlformats.org/officeDocument/2006/relationships/slide" Target="slide24.xml"/><Relationship Id="rId9" Type="http://schemas.microsoft.com/office/2007/relationships/hdphoto" Target="../media/hdphoto16.wdp"/><Relationship Id="rId1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4.xml"/><Relationship Id="rId3" Type="http://schemas.openxmlformats.org/officeDocument/2006/relationships/image" Target="../media/image2.jpeg"/><Relationship Id="rId7" Type="http://schemas.microsoft.com/office/2007/relationships/hdphoto" Target="../media/hdphoto14.wdp"/><Relationship Id="rId12" Type="http://schemas.openxmlformats.org/officeDocument/2006/relationships/slide" Target="slide7.xml"/><Relationship Id="rId2" Type="http://schemas.openxmlformats.org/officeDocument/2006/relationships/notesSlide" Target="../notesSlides/notesSlide24.xml"/><Relationship Id="rId16" Type="http://schemas.openxmlformats.org/officeDocument/2006/relationships/slide" Target="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.xml"/><Relationship Id="rId15" Type="http://schemas.openxmlformats.org/officeDocument/2006/relationships/slide" Target="slide24.xml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slide" Target="slide34.xml"/><Relationship Id="rId14" Type="http://schemas.openxmlformats.org/officeDocument/2006/relationships/slide" Target="slide26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13" Type="http://schemas.openxmlformats.org/officeDocument/2006/relationships/slide" Target="slide27.xml"/><Relationship Id="rId3" Type="http://schemas.openxmlformats.org/officeDocument/2006/relationships/image" Target="../media/image2.jpeg"/><Relationship Id="rId7" Type="http://schemas.microsoft.com/office/2007/relationships/hdphoto" Target="../media/hdphoto17.wdp"/><Relationship Id="rId12" Type="http://schemas.openxmlformats.org/officeDocument/2006/relationships/slide" Target="slide15.xml"/><Relationship Id="rId17" Type="http://schemas.openxmlformats.org/officeDocument/2006/relationships/slide" Target="slide24.xml"/><Relationship Id="rId2" Type="http://schemas.openxmlformats.org/officeDocument/2006/relationships/notesSlide" Target="../notesSlides/notesSlide25.xml"/><Relationship Id="rId16" Type="http://schemas.openxmlformats.org/officeDocument/2006/relationships/slide" Target="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.xml"/><Relationship Id="rId15" Type="http://schemas.openxmlformats.org/officeDocument/2006/relationships/slide" Target="slide26.xml"/><Relationship Id="rId10" Type="http://schemas.openxmlformats.org/officeDocument/2006/relationships/image" Target="../media/image3.png"/><Relationship Id="rId4" Type="http://schemas.openxmlformats.org/officeDocument/2006/relationships/image" Target="../media/image13.png"/><Relationship Id="rId9" Type="http://schemas.openxmlformats.org/officeDocument/2006/relationships/slide" Target="slide34.xml"/><Relationship Id="rId14" Type="http://schemas.openxmlformats.org/officeDocument/2006/relationships/slide" Target="slide3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image" Target="../media/image2.jpeg"/><Relationship Id="rId7" Type="http://schemas.microsoft.com/office/2007/relationships/hdphoto" Target="../media/hdphoto14.wdp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4.svg"/><Relationship Id="rId5" Type="http://schemas.openxmlformats.org/officeDocument/2006/relationships/slide" Target="slide27.xml"/><Relationship Id="rId10" Type="http://schemas.openxmlformats.org/officeDocument/2006/relationships/image" Target="../media/image3.png"/><Relationship Id="rId4" Type="http://schemas.openxmlformats.org/officeDocument/2006/relationships/slide" Target="slide2.xml"/><Relationship Id="rId9" Type="http://schemas.openxmlformats.org/officeDocument/2006/relationships/slide" Target="slide3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3.xml"/><Relationship Id="rId11" Type="http://schemas.openxmlformats.org/officeDocument/2006/relationships/slide" Target="slide34.xml"/><Relationship Id="rId5" Type="http://schemas.openxmlformats.org/officeDocument/2006/relationships/slide" Target="slide29.xml"/><Relationship Id="rId10" Type="http://schemas.microsoft.com/office/2007/relationships/hdphoto" Target="../media/hdphoto14.wdp"/><Relationship Id="rId4" Type="http://schemas.openxmlformats.org/officeDocument/2006/relationships/slide" Target="slide28.xml"/><Relationship Id="rId9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13" Type="http://schemas.openxmlformats.org/officeDocument/2006/relationships/slide" Target="slide23.xml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slide" Target="slide4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2.wdp"/><Relationship Id="rId11" Type="http://schemas.openxmlformats.org/officeDocument/2006/relationships/slide" Target="slide7.xml"/><Relationship Id="rId5" Type="http://schemas.openxmlformats.org/officeDocument/2006/relationships/image" Target="../media/image5.png"/><Relationship Id="rId15" Type="http://schemas.openxmlformats.org/officeDocument/2006/relationships/slide" Target="slide29.xml"/><Relationship Id="rId10" Type="http://schemas.openxmlformats.org/officeDocument/2006/relationships/image" Target="../media/image4.svg"/><Relationship Id="rId4" Type="http://schemas.openxmlformats.org/officeDocument/2006/relationships/slide" Target="slide2.xml"/><Relationship Id="rId9" Type="http://schemas.openxmlformats.org/officeDocument/2006/relationships/image" Target="../media/image3.png"/><Relationship Id="rId14" Type="http://schemas.openxmlformats.org/officeDocument/2006/relationships/slide" Target="slide2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13" Type="http://schemas.openxmlformats.org/officeDocument/2006/relationships/slide" Target="slide30.xml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slide" Target="slide27.xml"/><Relationship Id="rId2" Type="http://schemas.openxmlformats.org/officeDocument/2006/relationships/notesSlide" Target="../notesSlides/notesSlide29.xml"/><Relationship Id="rId16" Type="http://schemas.openxmlformats.org/officeDocument/2006/relationships/slide" Target="slide2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2.wdp"/><Relationship Id="rId11" Type="http://schemas.openxmlformats.org/officeDocument/2006/relationships/slide" Target="slide15.xml"/><Relationship Id="rId5" Type="http://schemas.openxmlformats.org/officeDocument/2006/relationships/image" Target="../media/image5.png"/><Relationship Id="rId15" Type="http://schemas.openxmlformats.org/officeDocument/2006/relationships/slide" Target="slide28.xml"/><Relationship Id="rId10" Type="http://schemas.openxmlformats.org/officeDocument/2006/relationships/image" Target="../media/image4.svg"/><Relationship Id="rId4" Type="http://schemas.openxmlformats.org/officeDocument/2006/relationships/slide" Target="slide2.xml"/><Relationship Id="rId9" Type="http://schemas.openxmlformats.org/officeDocument/2006/relationships/image" Target="../media/image3.png"/><Relationship Id="rId14" Type="http://schemas.openxmlformats.org/officeDocument/2006/relationships/slide" Target="slide2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13" Type="http://schemas.openxmlformats.org/officeDocument/2006/relationships/slide" Target="slide34.xml"/><Relationship Id="rId18" Type="http://schemas.openxmlformats.org/officeDocument/2006/relationships/slide" Target="slide11.xml"/><Relationship Id="rId3" Type="http://schemas.openxmlformats.org/officeDocument/2006/relationships/image" Target="../media/image2.jpeg"/><Relationship Id="rId7" Type="http://schemas.openxmlformats.org/officeDocument/2006/relationships/slide" Target="slide3.xml"/><Relationship Id="rId12" Type="http://schemas.microsoft.com/office/2007/relationships/hdphoto" Target="../media/hdphoto2.wdp"/><Relationship Id="rId17" Type="http://schemas.openxmlformats.org/officeDocument/2006/relationships/slide" Target="slide27.xml"/><Relationship Id="rId2" Type="http://schemas.openxmlformats.org/officeDocument/2006/relationships/notesSlide" Target="../notesSlides/notesSlide3.xml"/><Relationship Id="rId16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image" Target="../media/image5.png"/><Relationship Id="rId5" Type="http://schemas.openxmlformats.org/officeDocument/2006/relationships/slide" Target="slide4.xml"/><Relationship Id="rId15" Type="http://schemas.openxmlformats.org/officeDocument/2006/relationships/image" Target="../media/image4.svg"/><Relationship Id="rId10" Type="http://schemas.openxmlformats.org/officeDocument/2006/relationships/slide" Target="slide2.xml"/><Relationship Id="rId4" Type="http://schemas.openxmlformats.org/officeDocument/2006/relationships/image" Target="../media/image6.png"/><Relationship Id="rId9" Type="http://schemas.openxmlformats.org/officeDocument/2006/relationships/slide" Target="slide33.xml"/><Relationship Id="rId1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image" Target="../media/image3.png"/><Relationship Id="rId5" Type="http://schemas.openxmlformats.org/officeDocument/2006/relationships/slide" Target="slide32.xml"/><Relationship Id="rId10" Type="http://schemas.openxmlformats.org/officeDocument/2006/relationships/slide" Target="slide34.xml"/><Relationship Id="rId4" Type="http://schemas.openxmlformats.org/officeDocument/2006/relationships/slide" Target="slide31.xml"/><Relationship Id="rId9" Type="http://schemas.openxmlformats.org/officeDocument/2006/relationships/slide" Target="slide3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13" Type="http://schemas.openxmlformats.org/officeDocument/2006/relationships/slide" Target="slide31.xml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slide" Target="slide4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8.wdp"/><Relationship Id="rId11" Type="http://schemas.openxmlformats.org/officeDocument/2006/relationships/slide" Target="slide7.xml"/><Relationship Id="rId5" Type="http://schemas.openxmlformats.org/officeDocument/2006/relationships/image" Target="../media/image5.png"/><Relationship Id="rId10" Type="http://schemas.openxmlformats.org/officeDocument/2006/relationships/image" Target="../media/image4.svg"/><Relationship Id="rId4" Type="http://schemas.openxmlformats.org/officeDocument/2006/relationships/slide" Target="slide2.xml"/><Relationship Id="rId9" Type="http://schemas.openxmlformats.org/officeDocument/2006/relationships/image" Target="../media/image3.png"/><Relationship Id="rId14" Type="http://schemas.openxmlformats.org/officeDocument/2006/relationships/slide" Target="slide3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13" Type="http://schemas.openxmlformats.org/officeDocument/2006/relationships/slide" Target="slide30.xml"/><Relationship Id="rId3" Type="http://schemas.openxmlformats.org/officeDocument/2006/relationships/image" Target="../media/image2.jpeg"/><Relationship Id="rId7" Type="http://schemas.openxmlformats.org/officeDocument/2006/relationships/slide" Target="slide33.xml"/><Relationship Id="rId12" Type="http://schemas.openxmlformats.org/officeDocument/2006/relationships/slide" Target="slide27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9.wdp"/><Relationship Id="rId11" Type="http://schemas.openxmlformats.org/officeDocument/2006/relationships/slide" Target="slide15.xml"/><Relationship Id="rId5" Type="http://schemas.openxmlformats.org/officeDocument/2006/relationships/image" Target="../media/image5.png"/><Relationship Id="rId15" Type="http://schemas.openxmlformats.org/officeDocument/2006/relationships/slide" Target="slide32.xml"/><Relationship Id="rId10" Type="http://schemas.openxmlformats.org/officeDocument/2006/relationships/image" Target="../media/image4.svg"/><Relationship Id="rId4" Type="http://schemas.openxmlformats.org/officeDocument/2006/relationships/slide" Target="slide2.xml"/><Relationship Id="rId9" Type="http://schemas.openxmlformats.org/officeDocument/2006/relationships/image" Target="../media/image3.png"/><Relationship Id="rId14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0.png"/><Relationship Id="rId18" Type="http://schemas.openxmlformats.org/officeDocument/2006/relationships/image" Target="../media/image4.svg"/><Relationship Id="rId3" Type="http://schemas.openxmlformats.org/officeDocument/2006/relationships/image" Target="../media/image2.jpeg"/><Relationship Id="rId7" Type="http://schemas.openxmlformats.org/officeDocument/2006/relationships/image" Target="../media/image17.svg"/><Relationship Id="rId12" Type="http://schemas.microsoft.com/office/2007/relationships/hdphoto" Target="../media/hdphoto14.wdp"/><Relationship Id="rId17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6" Type="http://schemas.openxmlformats.org/officeDocument/2006/relationships/slide" Target="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5.png"/><Relationship Id="rId5" Type="http://schemas.openxmlformats.org/officeDocument/2006/relationships/image" Target="../media/image15.svg"/><Relationship Id="rId15" Type="http://schemas.openxmlformats.org/officeDocument/2006/relationships/slide" Target="slide33.xml"/><Relationship Id="rId10" Type="http://schemas.openxmlformats.org/officeDocument/2006/relationships/slide" Target="slide2.xml"/><Relationship Id="rId4" Type="http://schemas.openxmlformats.org/officeDocument/2006/relationships/image" Target="../media/image14.png"/><Relationship Id="rId9" Type="http://schemas.openxmlformats.org/officeDocument/2006/relationships/image" Target="../media/image19.svg"/><Relationship Id="rId14" Type="http://schemas.openxmlformats.org/officeDocument/2006/relationships/image" Target="../media/image21.svg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hdphoto" Target="../media/hdphoto20.wdp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image" Target="../media/image3.png"/><Relationship Id="rId5" Type="http://schemas.openxmlformats.org/officeDocument/2006/relationships/slide" Target="slide6.xml"/><Relationship Id="rId10" Type="http://schemas.openxmlformats.org/officeDocument/2006/relationships/slide" Target="slide34.xml"/><Relationship Id="rId4" Type="http://schemas.openxmlformats.org/officeDocument/2006/relationships/slide" Target="slide5.xml"/><Relationship Id="rId9" Type="http://schemas.openxmlformats.org/officeDocument/2006/relationships/slide" Target="slide3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13" Type="http://schemas.openxmlformats.org/officeDocument/2006/relationships/image" Target="../media/image3.png"/><Relationship Id="rId3" Type="http://schemas.openxmlformats.org/officeDocument/2006/relationships/image" Target="../media/image2.jpeg"/><Relationship Id="rId7" Type="http://schemas.openxmlformats.org/officeDocument/2006/relationships/slide" Target="slide7.xml"/><Relationship Id="rId12" Type="http://schemas.openxmlformats.org/officeDocument/2006/relationships/slide" Target="slide3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11" Type="http://schemas.openxmlformats.org/officeDocument/2006/relationships/slide" Target="slide33.xml"/><Relationship Id="rId5" Type="http://schemas.openxmlformats.org/officeDocument/2006/relationships/slide" Target="slide6.xml"/><Relationship Id="rId10" Type="http://schemas.microsoft.com/office/2007/relationships/hdphoto" Target="../media/hdphoto4.wdp"/><Relationship Id="rId4" Type="http://schemas.openxmlformats.org/officeDocument/2006/relationships/image" Target="../media/image7.png"/><Relationship Id="rId9" Type="http://schemas.openxmlformats.org/officeDocument/2006/relationships/image" Target="../media/image5.png"/><Relationship Id="rId1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13" Type="http://schemas.openxmlformats.org/officeDocument/2006/relationships/slide" Target="slide34.xml"/><Relationship Id="rId3" Type="http://schemas.openxmlformats.org/officeDocument/2006/relationships/image" Target="../media/image2.jpeg"/><Relationship Id="rId7" Type="http://schemas.openxmlformats.org/officeDocument/2006/relationships/slide" Target="slide27.xml"/><Relationship Id="rId12" Type="http://schemas.openxmlformats.org/officeDocument/2006/relationships/slide" Target="slide3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11" Type="http://schemas.microsoft.com/office/2007/relationships/hdphoto" Target="../media/hdphoto5.wdp"/><Relationship Id="rId5" Type="http://schemas.openxmlformats.org/officeDocument/2006/relationships/slide" Target="slide5.xml"/><Relationship Id="rId1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slide" Target="slide2.xml"/><Relationship Id="rId1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13" Type="http://schemas.openxmlformats.org/officeDocument/2006/relationships/image" Target="../media/image8.jpe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image" Target="../media/image3.png"/><Relationship Id="rId5" Type="http://schemas.openxmlformats.org/officeDocument/2006/relationships/slide" Target="slide9.xml"/><Relationship Id="rId10" Type="http://schemas.openxmlformats.org/officeDocument/2006/relationships/slide" Target="slide34.xml"/><Relationship Id="rId4" Type="http://schemas.openxmlformats.org/officeDocument/2006/relationships/slide" Target="slide8.xml"/><Relationship Id="rId9" Type="http://schemas.openxmlformats.org/officeDocument/2006/relationships/slide" Target="slide3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openxmlformats.org/officeDocument/2006/relationships/slide" Target="slide4.xml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image" Target="../media/image3.png"/><Relationship Id="rId5" Type="http://schemas.openxmlformats.org/officeDocument/2006/relationships/slide" Target="slide9.xml"/><Relationship Id="rId10" Type="http://schemas.openxmlformats.org/officeDocument/2006/relationships/slide" Target="slide34.xml"/><Relationship Id="rId4" Type="http://schemas.openxmlformats.org/officeDocument/2006/relationships/image" Target="../media/image8.jpeg"/><Relationship Id="rId9" Type="http://schemas.openxmlformats.org/officeDocument/2006/relationships/slide" Target="slide33.xml"/><Relationship Id="rId14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13" Type="http://schemas.openxmlformats.org/officeDocument/2006/relationships/slide" Target="slide15.xml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image" Target="../media/image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11" Type="http://schemas.openxmlformats.org/officeDocument/2006/relationships/image" Target="../media/image3.png"/><Relationship Id="rId5" Type="http://schemas.openxmlformats.org/officeDocument/2006/relationships/slide" Target="slide8.xml"/><Relationship Id="rId15" Type="http://schemas.openxmlformats.org/officeDocument/2006/relationships/slide" Target="slide30.xml"/><Relationship Id="rId10" Type="http://schemas.openxmlformats.org/officeDocument/2006/relationships/slide" Target="slide34.xml"/><Relationship Id="rId4" Type="http://schemas.openxmlformats.org/officeDocument/2006/relationships/image" Target="../media/image8.jpeg"/><Relationship Id="rId9" Type="http://schemas.openxmlformats.org/officeDocument/2006/relationships/slide" Target="slide33.xml"/><Relationship Id="rId14" Type="http://schemas.openxmlformats.org/officeDocument/2006/relationships/slide" Target="slide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05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2641913"/>
            <a:ext cx="11436625" cy="1252728"/>
          </a:xfrm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+mn-lt"/>
              </a:rPr>
              <a:t>Colourful Wireframe Prototype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644" y="320836"/>
            <a:ext cx="3036670" cy="113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819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A picture containing sky, road, outdoor&#10;&#10;Description automatically generated">
            <a:extLst>
              <a:ext uri="{FF2B5EF4-FFF2-40B4-BE49-F238E27FC236}">
                <a16:creationId xmlns:a16="http://schemas.microsoft.com/office/drawing/2014/main" id="{36EDC8E3-A5BD-4B43-B666-8980AD5A9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984" y="1602090"/>
            <a:ext cx="2256419" cy="1544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24" name="Rounded Rectangle 2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C7322EDA-ABD6-8C46-A45E-61C8B6D50214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5" name="Picture 24" descr="Text&#10;&#10;Description automatically generated">
            <a:extLst>
              <a:ext uri="{FF2B5EF4-FFF2-40B4-BE49-F238E27FC236}">
                <a16:creationId xmlns:a16="http://schemas.microsoft.com/office/drawing/2014/main" id="{3C033F15-4CB9-7A45-B486-DAC16BED6A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6" name="Action Button: Help 25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4F9C34C2-CD44-4945-9315-BEC86C68B4C2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ounded Rectangle 2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B1B9B042-4991-A242-BF74-A02041352256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8" name="Rounded Rectangle 27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3E8B1558-83F1-884D-9E32-89A78CAB7B3C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9" name="Action Button: Custom 2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04EF930-CE2D-1340-A554-D32BA1880939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Graphic 29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DE93E420-93C3-4140-9F02-DA5A3F5140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1" name="Rounded Rectangle 30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1F3F0586-5B75-A444-80D5-F37F8AB0FAF0}"/>
              </a:ext>
            </a:extLst>
          </p:cNvPr>
          <p:cNvSpPr/>
          <p:nvPr/>
        </p:nvSpPr>
        <p:spPr>
          <a:xfrm>
            <a:off x="5499766" y="113932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33" name="Action Button: Custom 32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EA0E9F48-9496-FB4A-8864-053785EB2130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34" name="Action Button: Custom 33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3031CCC2-E462-7445-BDD8-53D4CDBF4BF6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35" name="Rounded Rectangle 3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13FADE4-9952-074C-A572-1DE8BD047AE1}"/>
              </a:ext>
            </a:extLst>
          </p:cNvPr>
          <p:cNvSpPr/>
          <p:nvPr/>
        </p:nvSpPr>
        <p:spPr>
          <a:xfrm>
            <a:off x="6122195" y="113479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36" name="Action Button: Custom 35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7F4F4DC9-E6BC-C846-895E-09F269A5F593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37" name="Rounded Rectangle 36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3D04BC5E-EE45-8147-A763-C5CD2674BD60}"/>
              </a:ext>
            </a:extLst>
          </p:cNvPr>
          <p:cNvSpPr/>
          <p:nvPr/>
        </p:nvSpPr>
        <p:spPr>
          <a:xfrm>
            <a:off x="4876799" y="332071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Active Event</a:t>
            </a:r>
          </a:p>
        </p:txBody>
      </p:sp>
      <p:sp>
        <p:nvSpPr>
          <p:cNvPr id="38" name="Rounded Rectangle 37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E37DC3E2-F244-454B-9014-E4B6CFB43E03}"/>
              </a:ext>
            </a:extLst>
          </p:cNvPr>
          <p:cNvSpPr/>
          <p:nvPr/>
        </p:nvSpPr>
        <p:spPr>
          <a:xfrm>
            <a:off x="4876799" y="394248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Discover Events</a:t>
            </a:r>
          </a:p>
        </p:txBody>
      </p:sp>
      <p:sp>
        <p:nvSpPr>
          <p:cNvPr id="39" name="Rounded Rectangle 38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C8D66853-8907-634F-9599-90C8AC039990}"/>
              </a:ext>
            </a:extLst>
          </p:cNvPr>
          <p:cNvSpPr/>
          <p:nvPr/>
        </p:nvSpPr>
        <p:spPr>
          <a:xfrm>
            <a:off x="4876799" y="456425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Surprise Me!</a:t>
            </a:r>
          </a:p>
        </p:txBody>
      </p:sp>
      <p:sp>
        <p:nvSpPr>
          <p:cNvPr id="40" name="Rounded Rectangle 39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F6BE43E3-1E45-D846-A9AE-1A5A4F6EB443}"/>
              </a:ext>
            </a:extLst>
          </p:cNvPr>
          <p:cNvSpPr/>
          <p:nvPr/>
        </p:nvSpPr>
        <p:spPr>
          <a:xfrm>
            <a:off x="4876799" y="520916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Campus News</a:t>
            </a:r>
          </a:p>
        </p:txBody>
      </p:sp>
    </p:spTree>
    <p:extLst>
      <p:ext uri="{BB962C8B-B14F-4D97-AF65-F5344CB8AC3E}">
        <p14:creationId xmlns:p14="http://schemas.microsoft.com/office/powerpoint/2010/main" val="3278136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500303" y="1137461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17224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820BA9-64BC-ED45-9EF6-DEA12A835661}"/>
              </a:ext>
            </a:extLst>
          </p:cNvPr>
          <p:cNvSpPr txBox="1"/>
          <p:nvPr/>
        </p:nvSpPr>
        <p:spPr>
          <a:xfrm>
            <a:off x="5219343" y="1453883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Event: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B80CEC-2745-8E4A-99FD-3BA773890271}"/>
              </a:ext>
            </a:extLst>
          </p:cNvPr>
          <p:cNvSpPr txBox="1"/>
          <p:nvPr/>
        </p:nvSpPr>
        <p:spPr>
          <a:xfrm>
            <a:off x="4876798" y="1730366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Management Talk</a:t>
            </a:r>
          </a:p>
        </p:txBody>
      </p:sp>
      <p:sp>
        <p:nvSpPr>
          <p:cNvPr id="26" name="Rounded Rectangle 25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6174ABC3-2C36-1342-88E2-5CB4D37486B7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C0A076-2C8A-7D45-B8DB-0F7CF25A0EEA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79F92342-6E21-3D4A-9BF9-AFCCDF9D3C35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5D472FA5-46B0-AC48-8EC8-9DBB6FF847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7" name="Action Button: Help 26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3A12479E-FB9A-BD48-9ECD-CAE0D55F6B12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4888DF63-35AA-DB44-95FB-32C30A0CB800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9" name="Rounded Rectangle 28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B04D6DE8-3CFD-E547-B1C7-6F864B97CB14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0" name="Action Button: Custom 2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3FA7E33-D429-E747-A637-DD8583AD9F13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Graphic 30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92030B13-BD49-0C4D-9C1A-CCF7161A0E3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2" name="Rounded Rectangle 3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9F4104-52B1-8D4E-86F9-3A1427287D19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54/65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35E2C2-1147-0D4F-B90B-399819D71C5A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4984093" y="2249703"/>
            <a:ext cx="2256419" cy="1060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5140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2ECF27F-8D0E-9340-B903-16FB69CAB4D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4093" y="2249703"/>
            <a:ext cx="2256419" cy="1060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7" name="Rounded Rectangle 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5194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12194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27" name="Rounded Rectangle 2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48127B2-CC8D-354E-8AFB-BB2C099982CA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6AA7F401-1C4F-9047-B07D-DCB60544B8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9" name="Action Button: Help 28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56556C0-F9DE-CD46-B10A-15CC4E4EB9EE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ounded Rectangle 29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0A2112F5-BD25-1A46-B16D-B7D953FF3F7A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1" name="Rounded Rectangle 30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B2A8CBD0-FDF6-7540-A274-DBE0B3329CE8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2" name="Action Button: Custom 3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253E64C-DFCF-8346-A406-E0AA2892D28F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Graphic 32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8F124343-0A4D-A246-B826-3DCEA5C7A0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40E88E7-022B-DC42-9829-799C1C74657C}"/>
              </a:ext>
            </a:extLst>
          </p:cNvPr>
          <p:cNvSpPr txBox="1"/>
          <p:nvPr/>
        </p:nvSpPr>
        <p:spPr>
          <a:xfrm>
            <a:off x="4876797" y="1740610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Management Talk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A359A23-005A-BB49-8574-66408E4025B8}"/>
              </a:ext>
            </a:extLst>
          </p:cNvPr>
          <p:cNvSpPr txBox="1"/>
          <p:nvPr/>
        </p:nvSpPr>
        <p:spPr>
          <a:xfrm>
            <a:off x="5219343" y="1453883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Event:</a:t>
            </a:r>
          </a:p>
        </p:txBody>
      </p:sp>
      <p:sp>
        <p:nvSpPr>
          <p:cNvPr id="35" name="Action Button: Custom 34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DF18FB1B-9B6A-9141-939A-160D98EDB4AA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37" name="Rectangle 36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8CC1DFC8-3389-B34D-B845-F7CA30B94CDA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90A7C9-ED77-5540-92FA-A73C31D867C8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ounded Rectangle 39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CE415117-44E5-7145-B9DE-73440B811BFD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43" name="Rounded Rectangle 4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6F76451-8760-5E4D-B17A-197CD82EC6B0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54/65</a:t>
            </a:r>
          </a:p>
        </p:txBody>
      </p:sp>
    </p:spTree>
    <p:extLst>
      <p:ext uri="{BB962C8B-B14F-4D97-AF65-F5344CB8AC3E}">
        <p14:creationId xmlns:p14="http://schemas.microsoft.com/office/powerpoint/2010/main" val="951550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FFD3B44-EE39-3E48-8317-6DD5C8055D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4093" y="2249703"/>
            <a:ext cx="2256419" cy="1060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7" name="Rounded Rectangle 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5978" y="113722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10467" y="1133547"/>
            <a:ext cx="611395" cy="315311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0D7DC81-F015-E045-8CD7-412BB1CB9367}"/>
              </a:ext>
            </a:extLst>
          </p:cNvPr>
          <p:cNvSpPr txBox="1"/>
          <p:nvPr/>
        </p:nvSpPr>
        <p:spPr>
          <a:xfrm>
            <a:off x="5219343" y="1453883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Event: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2907CC-5C1E-B54A-821C-7F495C79D9ED}"/>
              </a:ext>
            </a:extLst>
          </p:cNvPr>
          <p:cNvSpPr txBox="1"/>
          <p:nvPr/>
        </p:nvSpPr>
        <p:spPr>
          <a:xfrm>
            <a:off x="4876798" y="1730366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Management Talk</a:t>
            </a:r>
          </a:p>
        </p:txBody>
      </p:sp>
      <p:sp>
        <p:nvSpPr>
          <p:cNvPr id="28" name="Rounded Rectangle 2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3CB7E87D-D239-4F4C-B318-AE0A650F8A82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9" name="Picture 28" descr="Text&#10;&#10;Description automatically generated">
            <a:extLst>
              <a:ext uri="{FF2B5EF4-FFF2-40B4-BE49-F238E27FC236}">
                <a16:creationId xmlns:a16="http://schemas.microsoft.com/office/drawing/2014/main" id="{2B49888D-4D45-0647-8D33-A4CA4C35D9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0" name="Action Button: Help 2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1FDC5F11-D73B-2748-97EC-5329681326DE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A59DB4E3-28FC-FD44-9E8C-077D907DA792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2" name="Rounded Rectangle 31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B835042-BB1D-974E-9792-98A2E2C82CFF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3" name="Action Button: Custom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B45F054-F7E7-1841-B6F5-441F47515797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Graphic 33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8930006B-0EDB-1D41-8A7D-1E68A8C342F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62DA75F-8795-CC4A-BE9B-1B212BEC56C5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ounded Rectangle 3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A837EC7-8F07-DA41-ABE4-946FED395EA4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54/65</a:t>
            </a:r>
          </a:p>
        </p:txBody>
      </p:sp>
      <p:sp>
        <p:nvSpPr>
          <p:cNvPr id="37" name="Rounded Rectangle 36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88481E50-9672-FA4B-912F-180FAE64006C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40" name="Action Button: Custom 39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572C7722-3D27-3547-9088-74C34C0E994D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41" name="Action Button: Custom 40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8A163650-DF42-FB45-9A52-8748D056B12C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42" name="Action Button: Custom 41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035A2555-91EC-B146-9635-99B11086818C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</p:spTree>
    <p:extLst>
      <p:ext uri="{BB962C8B-B14F-4D97-AF65-F5344CB8AC3E}">
        <p14:creationId xmlns:p14="http://schemas.microsoft.com/office/powerpoint/2010/main" val="2419901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8" y="3244306"/>
            <a:ext cx="2450791" cy="1472067"/>
          </a:xfrm>
          <a:prstGeom prst="actionButtonBlank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interest has been registered. The Hosts will notify you if you’re successful.</a:t>
            </a:r>
          </a:p>
        </p:txBody>
      </p:sp>
      <p:sp>
        <p:nvSpPr>
          <p:cNvPr id="25" name="Rounded Rectangle 2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0CE0FA2-CD55-834B-BCAB-F3A4956675AD}"/>
              </a:ext>
            </a:extLst>
          </p:cNvPr>
          <p:cNvSpPr/>
          <p:nvPr/>
        </p:nvSpPr>
        <p:spPr>
          <a:xfrm>
            <a:off x="4876798" y="5378738"/>
            <a:ext cx="2450791" cy="349572"/>
          </a:xfrm>
          <a:prstGeom prst="round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Home.</a:t>
            </a:r>
          </a:p>
        </p:txBody>
      </p:sp>
      <p:sp>
        <p:nvSpPr>
          <p:cNvPr id="26" name="Rounded Rectangle 2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6174ABC3-2C36-1342-88E2-5CB4D37486B7}"/>
              </a:ext>
            </a:extLst>
          </p:cNvPr>
          <p:cNvSpPr/>
          <p:nvPr/>
        </p:nvSpPr>
        <p:spPr>
          <a:xfrm>
            <a:off x="4876798" y="480090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Explore Current Events.</a:t>
            </a:r>
          </a:p>
        </p:txBody>
      </p:sp>
      <p:sp>
        <p:nvSpPr>
          <p:cNvPr id="15" name="Rounded Rectangle 1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7C405DD-158F-2340-971C-6BBAC0BB1F30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180B149B-522B-C44F-A713-C826EA14B6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18" name="Action Button: Help 17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1DE83DC0-9751-A54B-BA8C-DF029719CB70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Action Button: Custom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BBEECE-A3E9-304A-A97A-780629CBB3FE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Graphic 23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4697F6FA-C176-B146-8B7A-C0580F4753C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61C6BDC-264A-3441-A0A4-275FA7CCAA44}"/>
              </a:ext>
            </a:extLst>
          </p:cNvPr>
          <p:cNvSpPr txBox="1"/>
          <p:nvPr/>
        </p:nvSpPr>
        <p:spPr>
          <a:xfrm>
            <a:off x="5244317" y="1150254"/>
            <a:ext cx="1688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Event: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F44BCA-1D63-7340-BB0A-F437A88870FB}"/>
              </a:ext>
            </a:extLst>
          </p:cNvPr>
          <p:cNvSpPr txBox="1"/>
          <p:nvPr/>
        </p:nvSpPr>
        <p:spPr>
          <a:xfrm>
            <a:off x="4874512" y="1425297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Management Talk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5ABB38A-3C60-A14F-93FF-A65BCD4C5C1F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4967789" y="2026040"/>
            <a:ext cx="2256419" cy="1060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46802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508557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7349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4" name="Rounded Rectangle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554574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15/25</a:t>
            </a:r>
          </a:p>
        </p:txBody>
      </p:sp>
      <p:sp>
        <p:nvSpPr>
          <p:cNvPr id="17" name="Rounded Rectangle 16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460408C-2972-9A41-A9DF-07ED37E916A1}"/>
              </a:ext>
            </a:extLst>
          </p:cNvPr>
          <p:cNvSpPr/>
          <p:nvPr/>
        </p:nvSpPr>
        <p:spPr>
          <a:xfrm>
            <a:off x="4876799" y="4148265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Left: 01:30</a:t>
            </a:r>
          </a:p>
        </p:txBody>
      </p:sp>
      <p:sp>
        <p:nvSpPr>
          <p:cNvPr id="18" name="Rounded Rectangle 1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78EE7FC-E3B4-C144-86FD-319F212B126F}"/>
              </a:ext>
            </a:extLst>
          </p:cNvPr>
          <p:cNvSpPr/>
          <p:nvPr/>
        </p:nvSpPr>
        <p:spPr>
          <a:xfrm>
            <a:off x="4876799" y="4738846"/>
            <a:ext cx="2450791" cy="493295"/>
          </a:xfrm>
          <a:prstGeom prst="roundRect">
            <a:avLst/>
          </a:prstGeom>
          <a:solidFill>
            <a:srgbClr val="669933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 Status: Vaccinated</a:t>
            </a:r>
          </a:p>
        </p:txBody>
      </p:sp>
      <p:sp>
        <p:nvSpPr>
          <p:cNvPr id="19" name="Rounded Rectangle 18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418CE564-C2A0-7641-9954-65BE84E53C41}"/>
              </a:ext>
            </a:extLst>
          </p:cNvPr>
          <p:cNvSpPr/>
          <p:nvPr/>
        </p:nvSpPr>
        <p:spPr>
          <a:xfrm>
            <a:off x="4876799" y="5366737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820BA9-64BC-ED45-9EF6-DEA12A835661}"/>
              </a:ext>
            </a:extLst>
          </p:cNvPr>
          <p:cNvSpPr txBox="1"/>
          <p:nvPr/>
        </p:nvSpPr>
        <p:spPr>
          <a:xfrm>
            <a:off x="5391257" y="1453858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B80CEC-2745-8E4A-99FD-3BA773890271}"/>
              </a:ext>
            </a:extLst>
          </p:cNvPr>
          <p:cNvSpPr txBox="1"/>
          <p:nvPr/>
        </p:nvSpPr>
        <p:spPr>
          <a:xfrm>
            <a:off x="4803224" y="1710199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23" name="Rounded Rectangle 2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D20016EB-C46A-0C41-8D39-9DE5DA0CDAAD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E21277BF-E8DF-224C-B768-2053547C01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5" name="Action Button: Help 2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6EC26DF-D160-B44F-8979-2234A8BDEFC8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ounded Rectangle 2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95A00651-6522-BF4E-A42C-367AC018EAEE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7" name="Rounded Rectangle 26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B748393-BAB3-E74D-AC00-A5080360EDCC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8" name="Action Button: Custom 2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3B5F8E6-C3E6-7641-8940-C8B8CB4B2C08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Graphic 28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55E3CA41-6564-DF4A-A28C-EC74B8503D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B1B14ED1-B83B-2D41-BCF5-CB63F950A1F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59673" y="1963559"/>
            <a:ext cx="1485042" cy="153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43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Qr code&#10;&#10;Description automatically generated">
            <a:extLst>
              <a:ext uri="{FF2B5EF4-FFF2-40B4-BE49-F238E27FC236}">
                <a16:creationId xmlns:a16="http://schemas.microsoft.com/office/drawing/2014/main" id="{6F73D545-FE16-9047-9BEB-FFAEA1B9B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673" y="1963559"/>
            <a:ext cx="1485042" cy="153193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93E424F-B012-3747-9855-7942405A574C}"/>
              </a:ext>
            </a:extLst>
          </p:cNvPr>
          <p:cNvSpPr txBox="1"/>
          <p:nvPr/>
        </p:nvSpPr>
        <p:spPr>
          <a:xfrm>
            <a:off x="4803224" y="1710199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F8DF638-A35C-B04B-8272-98B7C67F409E}"/>
              </a:ext>
            </a:extLst>
          </p:cNvPr>
          <p:cNvSpPr txBox="1"/>
          <p:nvPr/>
        </p:nvSpPr>
        <p:spPr>
          <a:xfrm>
            <a:off x="5391257" y="1453858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25" name="Rounded Rectangle 24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7A6605FD-B871-2E42-86A9-BA94FC095A92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F26D32EB-A14B-5143-8191-FF816D9A40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7" name="Action Button: Help 26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049DE958-58D3-0F4F-9982-FFF74CFAB1E1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A175F779-BB97-4B43-842C-BF7ED237F8F0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9" name="Rounded Rectangle 2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C7CD87B2-428F-4945-87EA-1941DB989291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0" name="Action Button: Custom 2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6575C4-A397-9346-AC2B-7DE6208F17FD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Graphic 30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6A8D3A3D-E743-1A44-B334-8A8C04462D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3" name="Action Button: Custom 32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252501BA-CE01-224F-9572-356F0534585F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34" name="Rectangle 33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7B52CBF6-DFAE-E64B-8540-CDD372D01B2A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37" name="Rounded Rectangle 36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2346EFED-2BD5-3842-84A5-79BB4D70D5C6}"/>
              </a:ext>
            </a:extLst>
          </p:cNvPr>
          <p:cNvSpPr/>
          <p:nvPr/>
        </p:nvSpPr>
        <p:spPr>
          <a:xfrm>
            <a:off x="4876799" y="5366737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38" name="Rounded Rectangle 3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A13D72D-5DE5-844F-A8C4-9BE226C69F50}"/>
              </a:ext>
            </a:extLst>
          </p:cNvPr>
          <p:cNvSpPr/>
          <p:nvPr/>
        </p:nvSpPr>
        <p:spPr>
          <a:xfrm>
            <a:off x="4876799" y="4738846"/>
            <a:ext cx="2450791" cy="493295"/>
          </a:xfrm>
          <a:prstGeom prst="roundRect">
            <a:avLst/>
          </a:prstGeom>
          <a:solidFill>
            <a:srgbClr val="669933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 Status: Vaccinated</a:t>
            </a:r>
          </a:p>
        </p:txBody>
      </p:sp>
      <p:sp>
        <p:nvSpPr>
          <p:cNvPr id="39" name="Rounded Rectangle 38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35C78983-ECB5-794D-89BD-8F74B56E7D40}"/>
              </a:ext>
            </a:extLst>
          </p:cNvPr>
          <p:cNvSpPr/>
          <p:nvPr/>
        </p:nvSpPr>
        <p:spPr>
          <a:xfrm>
            <a:off x="5508557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40" name="Rounded Rectangle 39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1C25468B-4ACA-DF48-9C8C-E1C2B4519561}"/>
              </a:ext>
            </a:extLst>
          </p:cNvPr>
          <p:cNvSpPr/>
          <p:nvPr/>
        </p:nvSpPr>
        <p:spPr>
          <a:xfrm>
            <a:off x="6122195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23" name="Rounded Rectangle 2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2856F97-38FE-CA4B-980D-32E2737771A6}"/>
              </a:ext>
            </a:extLst>
          </p:cNvPr>
          <p:cNvSpPr/>
          <p:nvPr/>
        </p:nvSpPr>
        <p:spPr>
          <a:xfrm>
            <a:off x="4876799" y="3554574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15/25</a:t>
            </a:r>
          </a:p>
        </p:txBody>
      </p:sp>
      <p:sp>
        <p:nvSpPr>
          <p:cNvPr id="24" name="Rounded Rectangle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861D007-36B2-134D-AAF5-92B875DFC2C0}"/>
              </a:ext>
            </a:extLst>
          </p:cNvPr>
          <p:cNvSpPr/>
          <p:nvPr/>
        </p:nvSpPr>
        <p:spPr>
          <a:xfrm>
            <a:off x="4876799" y="4148265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Left: 01:30</a:t>
            </a:r>
          </a:p>
        </p:txBody>
      </p:sp>
    </p:spTree>
    <p:extLst>
      <p:ext uri="{BB962C8B-B14F-4D97-AF65-F5344CB8AC3E}">
        <p14:creationId xmlns:p14="http://schemas.microsoft.com/office/powerpoint/2010/main" val="3488805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Qr code&#10;&#10;Description automatically generated">
            <a:extLst>
              <a:ext uri="{FF2B5EF4-FFF2-40B4-BE49-F238E27FC236}">
                <a16:creationId xmlns:a16="http://schemas.microsoft.com/office/drawing/2014/main" id="{F792DACE-35A0-924B-A9C8-FED5C6A73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673" y="1963559"/>
            <a:ext cx="1485042" cy="153193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D766584-BAEE-0049-A341-55EFA0E81339}"/>
              </a:ext>
            </a:extLst>
          </p:cNvPr>
          <p:cNvSpPr txBox="1"/>
          <p:nvPr/>
        </p:nvSpPr>
        <p:spPr>
          <a:xfrm>
            <a:off x="4803224" y="1710199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26" name="Rounded Rectangle 2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C2130B62-89FA-EC46-95E3-A618AFDF1986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7" name="Picture 26" descr="Text&#10;&#10;Description automatically generated">
            <a:extLst>
              <a:ext uri="{FF2B5EF4-FFF2-40B4-BE49-F238E27FC236}">
                <a16:creationId xmlns:a16="http://schemas.microsoft.com/office/drawing/2014/main" id="{76C421FE-5805-044D-BB63-D97D86D4B4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8" name="Action Button: Help 27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39230AB9-6751-E240-B98D-3B40FD336A13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ounded Rectangle 28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41C73EF-E10B-3E4E-A2FA-5F305BB23E40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0" name="Rounded Rectangle 29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0881D1E8-12B1-2E48-8176-B4B3E9D80DD0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1" name="Action Button: Custom 3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5696D9C-9DA5-3648-AA31-E5F1BE0835A6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6CDC939-9415-BC4A-8653-4A8FA80D398D}"/>
              </a:ext>
            </a:extLst>
          </p:cNvPr>
          <p:cNvSpPr txBox="1"/>
          <p:nvPr/>
        </p:nvSpPr>
        <p:spPr>
          <a:xfrm>
            <a:off x="5391257" y="1453858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pic>
        <p:nvPicPr>
          <p:cNvPr id="32" name="Graphic 31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7A6A3B3A-C765-4547-9A6F-CAAB01D47EE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3" name="Action Button: Custom 32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B9F5D36A-033A-9D4B-ADBB-060946EF1DA1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34" name="Action Button: Custom 33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56BEE041-13CF-A240-B572-A861743AA92B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35" name="Action Button: Custom 34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DC078E65-3774-CD48-9963-B7E8201F5E81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38" name="Rounded Rectangle 37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CE526194-90CB-F648-BAB2-12FC08362AA5}"/>
              </a:ext>
            </a:extLst>
          </p:cNvPr>
          <p:cNvSpPr/>
          <p:nvPr/>
        </p:nvSpPr>
        <p:spPr>
          <a:xfrm>
            <a:off x="4876799" y="5366737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39" name="Rounded Rectangle 3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5152D0F-7331-3B4B-8154-0A4B81612578}"/>
              </a:ext>
            </a:extLst>
          </p:cNvPr>
          <p:cNvSpPr/>
          <p:nvPr/>
        </p:nvSpPr>
        <p:spPr>
          <a:xfrm>
            <a:off x="4876799" y="4738846"/>
            <a:ext cx="2450791" cy="493295"/>
          </a:xfrm>
          <a:prstGeom prst="roundRect">
            <a:avLst/>
          </a:prstGeom>
          <a:solidFill>
            <a:srgbClr val="669933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 Status: Vaccinated</a:t>
            </a:r>
          </a:p>
        </p:txBody>
      </p:sp>
      <p:sp>
        <p:nvSpPr>
          <p:cNvPr id="40" name="Rounded Rectangle 39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0D1B12AA-E196-7241-A7D1-B6BFCC5A9D65}"/>
              </a:ext>
            </a:extLst>
          </p:cNvPr>
          <p:cNvSpPr/>
          <p:nvPr/>
        </p:nvSpPr>
        <p:spPr>
          <a:xfrm>
            <a:off x="6127349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41" name="Rounded Rectangle 40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8B3F6BA3-A9D2-AD4B-BBBF-7DE5FF1C113C}"/>
              </a:ext>
            </a:extLst>
          </p:cNvPr>
          <p:cNvSpPr/>
          <p:nvPr/>
        </p:nvSpPr>
        <p:spPr>
          <a:xfrm>
            <a:off x="5508557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24" name="Rounded Rectangle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6AF072B-3398-1A4B-9900-AEBF97821200}"/>
              </a:ext>
            </a:extLst>
          </p:cNvPr>
          <p:cNvSpPr/>
          <p:nvPr/>
        </p:nvSpPr>
        <p:spPr>
          <a:xfrm>
            <a:off x="4876799" y="3554574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15/25</a:t>
            </a:r>
          </a:p>
        </p:txBody>
      </p:sp>
      <p:sp>
        <p:nvSpPr>
          <p:cNvPr id="25" name="Rounded Rectangle 2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8F61F61E-AE49-7C40-9ACE-12265B3F9BD7}"/>
              </a:ext>
            </a:extLst>
          </p:cNvPr>
          <p:cNvSpPr/>
          <p:nvPr/>
        </p:nvSpPr>
        <p:spPr>
          <a:xfrm>
            <a:off x="4876799" y="4148265"/>
            <a:ext cx="2450791" cy="493295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Left: 01:30</a:t>
            </a:r>
          </a:p>
        </p:txBody>
      </p:sp>
    </p:spTree>
    <p:extLst>
      <p:ext uri="{BB962C8B-B14F-4D97-AF65-F5344CB8AC3E}">
        <p14:creationId xmlns:p14="http://schemas.microsoft.com/office/powerpoint/2010/main" val="1266782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ounded Rectangle 1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333703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 Trusted Contacts</a:t>
            </a:r>
          </a:p>
        </p:txBody>
      </p:sp>
      <p:sp>
        <p:nvSpPr>
          <p:cNvPr id="17" name="Rounded Rectangle 1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7460408C-2972-9A41-A9DF-07ED37E916A1}"/>
              </a:ext>
            </a:extLst>
          </p:cNvPr>
          <p:cNvSpPr/>
          <p:nvPr/>
        </p:nvSpPr>
        <p:spPr>
          <a:xfrm>
            <a:off x="4876799" y="3930713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Notify Hosts</a:t>
            </a:r>
          </a:p>
        </p:txBody>
      </p:sp>
      <p:sp>
        <p:nvSpPr>
          <p:cNvPr id="18" name="Rounded Rectangle 17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D78EE7FC-E3B4-C144-86FD-319F212B126F}"/>
              </a:ext>
            </a:extLst>
          </p:cNvPr>
          <p:cNvSpPr/>
          <p:nvPr/>
        </p:nvSpPr>
        <p:spPr>
          <a:xfrm>
            <a:off x="4876799" y="4532012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 for Help</a:t>
            </a:r>
          </a:p>
        </p:txBody>
      </p:sp>
      <p:pic>
        <p:nvPicPr>
          <p:cNvPr id="23" name="Graphic 22" descr="Warning with solid fill">
            <a:extLst>
              <a:ext uri="{FF2B5EF4-FFF2-40B4-BE49-F238E27FC236}">
                <a16:creationId xmlns:a16="http://schemas.microsoft.com/office/drawing/2014/main" id="{83D1FF45-0504-7E44-8FC9-10CB2F3271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0113" y="2275616"/>
            <a:ext cx="1104153" cy="1104153"/>
          </a:xfrm>
          <a:prstGeom prst="rect">
            <a:avLst/>
          </a:prstGeom>
        </p:spPr>
      </p:pic>
      <p:sp>
        <p:nvSpPr>
          <p:cNvPr id="24" name="Rounded Rectangle 2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AFAE22B4-7E25-0E4D-B475-51B55CD3CDE1}"/>
              </a:ext>
            </a:extLst>
          </p:cNvPr>
          <p:cNvSpPr/>
          <p:nvPr/>
        </p:nvSpPr>
        <p:spPr>
          <a:xfrm>
            <a:off x="4876795" y="513331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 for Taxi Home</a:t>
            </a:r>
          </a:p>
        </p:txBody>
      </p:sp>
      <p:sp>
        <p:nvSpPr>
          <p:cNvPr id="25" name="Rounded Rectangle 2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5B30AE8-D30D-A74F-BE6D-B8D5B13AD4A7}"/>
              </a:ext>
            </a:extLst>
          </p:cNvPr>
          <p:cNvSpPr/>
          <p:nvPr/>
        </p:nvSpPr>
        <p:spPr>
          <a:xfrm>
            <a:off x="4876795" y="5739606"/>
            <a:ext cx="2450791" cy="404953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Fine. Return to Event.</a:t>
            </a:r>
          </a:p>
        </p:txBody>
      </p:sp>
      <p:sp>
        <p:nvSpPr>
          <p:cNvPr id="13" name="Rounded Rectangle 12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66EF4108-B3D4-974F-AE99-40890B5B8686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28CD641E-FD46-DA42-AE1B-24537936911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F980FD8-ACC5-4E48-B70D-A60FC9F7A2EE}"/>
              </a:ext>
            </a:extLst>
          </p:cNvPr>
          <p:cNvSpPr txBox="1"/>
          <p:nvPr/>
        </p:nvSpPr>
        <p:spPr>
          <a:xfrm>
            <a:off x="5359839" y="1168623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27E293-DE0F-7D40-BD09-635B5C4D2672}"/>
              </a:ext>
            </a:extLst>
          </p:cNvPr>
          <p:cNvSpPr txBox="1"/>
          <p:nvPr/>
        </p:nvSpPr>
        <p:spPr>
          <a:xfrm>
            <a:off x="4803226" y="1447674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27" name="Rounded Rectangle 26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7704A20F-41BA-684D-96EA-02CB87F13688}"/>
              </a:ext>
            </a:extLst>
          </p:cNvPr>
          <p:cNvSpPr/>
          <p:nvPr/>
        </p:nvSpPr>
        <p:spPr>
          <a:xfrm>
            <a:off x="4876795" y="1774034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</p:spTree>
    <p:extLst>
      <p:ext uri="{BB962C8B-B14F-4D97-AF65-F5344CB8AC3E}">
        <p14:creationId xmlns:p14="http://schemas.microsoft.com/office/powerpoint/2010/main" val="3932224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5" y="3333703"/>
            <a:ext cx="2450791" cy="1686608"/>
          </a:xfrm>
          <a:prstGeom prst="actionButtonBlank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&amp; Message sent to your Five (5) Trusted Contacts.</a:t>
            </a:r>
          </a:p>
        </p:txBody>
      </p:sp>
      <p:sp>
        <p:nvSpPr>
          <p:cNvPr id="24" name="Rounded Rectangle 2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FAE22B4-7E25-0E4D-B475-51B55CD3CDE1}"/>
              </a:ext>
            </a:extLst>
          </p:cNvPr>
          <p:cNvSpPr/>
          <p:nvPr/>
        </p:nvSpPr>
        <p:spPr>
          <a:xfrm>
            <a:off x="4876795" y="513331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Previous Menu.</a:t>
            </a:r>
          </a:p>
        </p:txBody>
      </p:sp>
      <p:sp>
        <p:nvSpPr>
          <p:cNvPr id="11" name="Rounded Rectangle 10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F2C69F5F-7362-FA44-821A-5385D6F614E4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BD01BC38-1E81-E848-A282-F90D04E20C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13" name="Graphic 12" descr="Warning with solid fill">
            <a:extLst>
              <a:ext uri="{FF2B5EF4-FFF2-40B4-BE49-F238E27FC236}">
                <a16:creationId xmlns:a16="http://schemas.microsoft.com/office/drawing/2014/main" id="{337F0B3D-1998-BE49-A441-D7D6F82386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38666" y="2411284"/>
            <a:ext cx="1104153" cy="1104153"/>
          </a:xfrm>
          <a:prstGeom prst="rect">
            <a:avLst/>
          </a:prstGeom>
        </p:spPr>
      </p:pic>
      <p:sp>
        <p:nvSpPr>
          <p:cNvPr id="15" name="Rounded Rectangle 1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32ECB53A-868D-0649-B18B-007C420103D1}"/>
              </a:ext>
            </a:extLst>
          </p:cNvPr>
          <p:cNvSpPr/>
          <p:nvPr/>
        </p:nvSpPr>
        <p:spPr>
          <a:xfrm>
            <a:off x="4876795" y="1774034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5E2E50-FE2B-3140-A939-759ED3BBDBB6}"/>
              </a:ext>
            </a:extLst>
          </p:cNvPr>
          <p:cNvSpPr txBox="1"/>
          <p:nvPr/>
        </p:nvSpPr>
        <p:spPr>
          <a:xfrm>
            <a:off x="5359839" y="1168623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B7CD9A-3454-4F4B-BC48-B9736009665D}"/>
              </a:ext>
            </a:extLst>
          </p:cNvPr>
          <p:cNvSpPr txBox="1"/>
          <p:nvPr/>
        </p:nvSpPr>
        <p:spPr>
          <a:xfrm>
            <a:off x="4803226" y="1447674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2D9780E9-E899-4F47-B4C6-9929E5209930}"/>
              </a:ext>
            </a:extLst>
          </p:cNvPr>
          <p:cNvSpPr/>
          <p:nvPr/>
        </p:nvSpPr>
        <p:spPr>
          <a:xfrm>
            <a:off x="4876795" y="5739606"/>
            <a:ext cx="2450791" cy="404953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Fine. Return to Event.</a:t>
            </a:r>
          </a:p>
        </p:txBody>
      </p:sp>
    </p:spTree>
    <p:extLst>
      <p:ext uri="{BB962C8B-B14F-4D97-AF65-F5344CB8AC3E}">
        <p14:creationId xmlns:p14="http://schemas.microsoft.com/office/powerpoint/2010/main" val="3232849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276A8C19-6605-F148-8B91-340F7CD1F2A3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endParaRPr 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ounded Rectangle 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9766" y="113932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19911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9" name="Rounded Rectangle 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EC67AE1D-A33E-274B-AC7D-3F5659E6D642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13" name="Action Button: Help 1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4552D4CC-E8F5-C049-8323-2932053ED558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32071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Active Event</a:t>
            </a:r>
          </a:p>
        </p:txBody>
      </p:sp>
      <p:sp>
        <p:nvSpPr>
          <p:cNvPr id="17" name="Rounded Rectangle 16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7460408C-2972-9A41-A9DF-07ED37E916A1}"/>
              </a:ext>
            </a:extLst>
          </p:cNvPr>
          <p:cNvSpPr/>
          <p:nvPr/>
        </p:nvSpPr>
        <p:spPr>
          <a:xfrm>
            <a:off x="4876799" y="394248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Discover Events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D78EE7FC-E3B4-C144-86FD-319F212B126F}"/>
              </a:ext>
            </a:extLst>
          </p:cNvPr>
          <p:cNvSpPr/>
          <p:nvPr/>
        </p:nvSpPr>
        <p:spPr>
          <a:xfrm>
            <a:off x="4876799" y="456425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Surprise Me!</a:t>
            </a:r>
          </a:p>
        </p:txBody>
      </p:sp>
      <p:sp>
        <p:nvSpPr>
          <p:cNvPr id="19" name="Rounded Rectangle 1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418CE564-C2A0-7641-9954-65BE84E53C41}"/>
              </a:ext>
            </a:extLst>
          </p:cNvPr>
          <p:cNvSpPr/>
          <p:nvPr/>
        </p:nvSpPr>
        <p:spPr>
          <a:xfrm>
            <a:off x="4876799" y="520916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Campus News</a:t>
            </a:r>
          </a:p>
        </p:txBody>
      </p:sp>
      <p:sp>
        <p:nvSpPr>
          <p:cNvPr id="16" name="Action Button: Custom 1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EEEEC33-4B25-FD4C-A839-E9DB98208120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Graphic 20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FD539ABA-A06E-884C-9D69-9A3C8E4EBA6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3" name="Rounded Rectangle 2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1576E4D-9FA6-5C41-B4CA-83CD0D6121A6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407E7C88-BA87-854B-B17A-77559CF70E4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5" name="Picture 4" descr="A picture containing sky, road, outdoor&#10;&#10;Description automatically generated">
            <a:extLst>
              <a:ext uri="{FF2B5EF4-FFF2-40B4-BE49-F238E27FC236}">
                <a16:creationId xmlns:a16="http://schemas.microsoft.com/office/drawing/2014/main" id="{BE66D11A-F759-5842-AB74-AD31B45BE8F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73984" y="1602090"/>
            <a:ext cx="2256419" cy="1544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32799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333703"/>
            <a:ext cx="2450791" cy="1686608"/>
          </a:xfrm>
          <a:prstGeom prst="actionButtonBlank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Hosts of the Event have been Notified.</a:t>
            </a:r>
          </a:p>
          <a:p>
            <a:pPr algn="ctr"/>
            <a:endParaRPr lang="en-US" sz="1600" dirty="0">
              <a:solidFill>
                <a:srgbClr val="D6000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Identification: XX00XX</a:t>
            </a:r>
          </a:p>
          <a:p>
            <a:pPr algn="ctr"/>
            <a:r>
              <a:rPr lang="en-US" sz="11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this to the Host when asked.</a:t>
            </a:r>
          </a:p>
        </p:txBody>
      </p:sp>
      <p:sp>
        <p:nvSpPr>
          <p:cNvPr id="11" name="Rounded Rectangle 1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EC6CAFF9-006A-D545-952A-5E1B12FBA9C0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5846DEBE-C156-3646-8DDE-DE1AAE6A96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13" name="Graphic 12" descr="Warning with solid fill">
            <a:extLst>
              <a:ext uri="{FF2B5EF4-FFF2-40B4-BE49-F238E27FC236}">
                <a16:creationId xmlns:a16="http://schemas.microsoft.com/office/drawing/2014/main" id="{110DDBE0-AD16-4F42-A201-91615D20CC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38666" y="2380329"/>
            <a:ext cx="1104153" cy="1104153"/>
          </a:xfrm>
          <a:prstGeom prst="rect">
            <a:avLst/>
          </a:prstGeom>
        </p:spPr>
      </p:pic>
      <p:sp>
        <p:nvSpPr>
          <p:cNvPr id="15" name="Rounded Rectangle 14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1028BC77-E9E9-6347-8C6C-D7822363BE35}"/>
              </a:ext>
            </a:extLst>
          </p:cNvPr>
          <p:cNvSpPr/>
          <p:nvPr/>
        </p:nvSpPr>
        <p:spPr>
          <a:xfrm>
            <a:off x="4876795" y="1774034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083DD9-16EA-4C49-B830-550BEF2BC36B}"/>
              </a:ext>
            </a:extLst>
          </p:cNvPr>
          <p:cNvSpPr txBox="1"/>
          <p:nvPr/>
        </p:nvSpPr>
        <p:spPr>
          <a:xfrm>
            <a:off x="5359839" y="1168623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DFB28E-12AF-7743-AC67-6CB1A1E045CF}"/>
              </a:ext>
            </a:extLst>
          </p:cNvPr>
          <p:cNvSpPr txBox="1"/>
          <p:nvPr/>
        </p:nvSpPr>
        <p:spPr>
          <a:xfrm>
            <a:off x="4803226" y="1447674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BFCC0398-F109-7E43-818B-053C5C28AB18}"/>
              </a:ext>
            </a:extLst>
          </p:cNvPr>
          <p:cNvSpPr/>
          <p:nvPr/>
        </p:nvSpPr>
        <p:spPr>
          <a:xfrm>
            <a:off x="4876795" y="5739606"/>
            <a:ext cx="2450791" cy="404953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Fine. Return to Event.</a:t>
            </a:r>
          </a:p>
        </p:txBody>
      </p:sp>
      <p:sp>
        <p:nvSpPr>
          <p:cNvPr id="21" name="Rounded Rectangle 20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40ACEFC4-F6A5-3445-BADB-A4D13147071E}"/>
              </a:ext>
            </a:extLst>
          </p:cNvPr>
          <p:cNvSpPr/>
          <p:nvPr/>
        </p:nvSpPr>
        <p:spPr>
          <a:xfrm>
            <a:off x="4876795" y="513331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Previous Menu.</a:t>
            </a:r>
          </a:p>
        </p:txBody>
      </p:sp>
    </p:spTree>
    <p:extLst>
      <p:ext uri="{BB962C8B-B14F-4D97-AF65-F5344CB8AC3E}">
        <p14:creationId xmlns:p14="http://schemas.microsoft.com/office/powerpoint/2010/main" val="7895889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333703"/>
            <a:ext cx="2450791" cy="1686608"/>
          </a:xfrm>
          <a:prstGeom prst="actionButtonBlank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authorities have been contacted as well as the security team on site.</a:t>
            </a:r>
          </a:p>
        </p:txBody>
      </p:sp>
      <p:sp>
        <p:nvSpPr>
          <p:cNvPr id="11" name="Rounded Rectangle 1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21C4133-134E-C945-B636-8A34D504A4D0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CE7AB893-C19F-3549-BCCF-87FE2B5893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13" name="Graphic 12" descr="Warning with solid fill">
            <a:extLst>
              <a:ext uri="{FF2B5EF4-FFF2-40B4-BE49-F238E27FC236}">
                <a16:creationId xmlns:a16="http://schemas.microsoft.com/office/drawing/2014/main" id="{6546F658-65C2-E34C-9583-09A267048A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38666" y="2388091"/>
            <a:ext cx="1104153" cy="1104153"/>
          </a:xfrm>
          <a:prstGeom prst="rect">
            <a:avLst/>
          </a:prstGeom>
        </p:spPr>
      </p:pic>
      <p:sp>
        <p:nvSpPr>
          <p:cNvPr id="15" name="Rounded Rectangle 14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4E353ADD-AC94-AA4D-A9FC-CA6814B9C349}"/>
              </a:ext>
            </a:extLst>
          </p:cNvPr>
          <p:cNvSpPr/>
          <p:nvPr/>
        </p:nvSpPr>
        <p:spPr>
          <a:xfrm>
            <a:off x="4876795" y="1774034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993874-0F29-2447-A205-0EC859CC2812}"/>
              </a:ext>
            </a:extLst>
          </p:cNvPr>
          <p:cNvSpPr txBox="1"/>
          <p:nvPr/>
        </p:nvSpPr>
        <p:spPr>
          <a:xfrm>
            <a:off x="5359839" y="1168623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160FBE-9A9D-3A42-B01C-C6535A274BE7}"/>
              </a:ext>
            </a:extLst>
          </p:cNvPr>
          <p:cNvSpPr txBox="1"/>
          <p:nvPr/>
        </p:nvSpPr>
        <p:spPr>
          <a:xfrm>
            <a:off x="4803226" y="1447674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96D86CDE-BF89-754E-8E5E-72AA620FD115}"/>
              </a:ext>
            </a:extLst>
          </p:cNvPr>
          <p:cNvSpPr/>
          <p:nvPr/>
        </p:nvSpPr>
        <p:spPr>
          <a:xfrm>
            <a:off x="4876795" y="5739606"/>
            <a:ext cx="2450791" cy="404953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Fine. Return to Event.</a:t>
            </a:r>
          </a:p>
        </p:txBody>
      </p:sp>
      <p:sp>
        <p:nvSpPr>
          <p:cNvPr id="21" name="Rounded Rectangle 20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F99FEF68-7749-6F4C-B541-02F967275432}"/>
              </a:ext>
            </a:extLst>
          </p:cNvPr>
          <p:cNvSpPr/>
          <p:nvPr/>
        </p:nvSpPr>
        <p:spPr>
          <a:xfrm>
            <a:off x="4876795" y="513331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Previous Menu.</a:t>
            </a:r>
          </a:p>
        </p:txBody>
      </p:sp>
    </p:spTree>
    <p:extLst>
      <p:ext uri="{BB962C8B-B14F-4D97-AF65-F5344CB8AC3E}">
        <p14:creationId xmlns:p14="http://schemas.microsoft.com/office/powerpoint/2010/main" val="1025863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9" y="3333703"/>
            <a:ext cx="2450791" cy="1686608"/>
          </a:xfrm>
          <a:prstGeom prst="actionButtonBlank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Taxi has been called for to your location.</a:t>
            </a:r>
          </a:p>
        </p:txBody>
      </p:sp>
      <p:sp>
        <p:nvSpPr>
          <p:cNvPr id="11" name="Rounded Rectangle 1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876F06A-4332-D548-871B-AEF8236AEE5D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637CB650-2728-EA40-B23E-BCD421CAFB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13" name="Graphic 12" descr="Warning with solid fill">
            <a:extLst>
              <a:ext uri="{FF2B5EF4-FFF2-40B4-BE49-F238E27FC236}">
                <a16:creationId xmlns:a16="http://schemas.microsoft.com/office/drawing/2014/main" id="{318AED27-CE0D-EE48-95FC-658359CCBA6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50113" y="2411284"/>
            <a:ext cx="1104153" cy="1104153"/>
          </a:xfrm>
          <a:prstGeom prst="rect">
            <a:avLst/>
          </a:prstGeom>
        </p:spPr>
      </p:pic>
      <p:sp>
        <p:nvSpPr>
          <p:cNvPr id="15" name="Rounded Rectangle 14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6B1CBC26-85D9-104C-9E1B-69C86A45299C}"/>
              </a:ext>
            </a:extLst>
          </p:cNvPr>
          <p:cNvSpPr/>
          <p:nvPr/>
        </p:nvSpPr>
        <p:spPr>
          <a:xfrm>
            <a:off x="4876795" y="1774034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Feel Unsafe.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409E49-215D-454D-A70C-D86ADDDED149}"/>
              </a:ext>
            </a:extLst>
          </p:cNvPr>
          <p:cNvSpPr txBox="1"/>
          <p:nvPr/>
        </p:nvSpPr>
        <p:spPr>
          <a:xfrm>
            <a:off x="5359839" y="1168623"/>
            <a:ext cx="14847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E94441-0E96-A948-9B2D-AA261DB8E1C7}"/>
              </a:ext>
            </a:extLst>
          </p:cNvPr>
          <p:cNvSpPr txBox="1"/>
          <p:nvPr/>
        </p:nvSpPr>
        <p:spPr>
          <a:xfrm>
            <a:off x="4803226" y="1447674"/>
            <a:ext cx="2575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Seamus Heaney Poetry Reading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B9A186A1-1E4D-AB40-BC25-930588473507}"/>
              </a:ext>
            </a:extLst>
          </p:cNvPr>
          <p:cNvSpPr/>
          <p:nvPr/>
        </p:nvSpPr>
        <p:spPr>
          <a:xfrm>
            <a:off x="4876795" y="5739606"/>
            <a:ext cx="2450791" cy="404953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Fine. Return to Event.</a:t>
            </a:r>
          </a:p>
        </p:txBody>
      </p:sp>
      <p:sp>
        <p:nvSpPr>
          <p:cNvPr id="21" name="Rounded Rectangle 20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42D8E63F-32D8-F241-959A-AFE17E6A6CE0}"/>
              </a:ext>
            </a:extLst>
          </p:cNvPr>
          <p:cNvSpPr/>
          <p:nvPr/>
        </p:nvSpPr>
        <p:spPr>
          <a:xfrm>
            <a:off x="4876795" y="513331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Previous Menu.</a:t>
            </a:r>
          </a:p>
        </p:txBody>
      </p:sp>
    </p:spTree>
    <p:extLst>
      <p:ext uri="{BB962C8B-B14F-4D97-AF65-F5344CB8AC3E}">
        <p14:creationId xmlns:p14="http://schemas.microsoft.com/office/powerpoint/2010/main" val="1530075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4153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11500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820BA9-64BC-ED45-9EF6-DEA12A835661}"/>
              </a:ext>
            </a:extLst>
          </p:cNvPr>
          <p:cNvSpPr txBox="1"/>
          <p:nvPr/>
        </p:nvSpPr>
        <p:spPr>
          <a:xfrm>
            <a:off x="5322967" y="1464221"/>
            <a:ext cx="1609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B80CEC-2745-8E4A-99FD-3BA773890271}"/>
              </a:ext>
            </a:extLst>
          </p:cNvPr>
          <p:cNvSpPr txBox="1"/>
          <p:nvPr/>
        </p:nvSpPr>
        <p:spPr>
          <a:xfrm>
            <a:off x="4876798" y="1730366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Trash Bingo at SU Speakeasy</a:t>
            </a:r>
          </a:p>
        </p:txBody>
      </p:sp>
      <p:sp>
        <p:nvSpPr>
          <p:cNvPr id="26" name="Rounded Rectangle 25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6174ABC3-2C36-1342-88E2-5CB4D37486B7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19" name="Rounded Rectangle 1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A484058-5ED0-2A46-A17A-4911951CE889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60B14341-6F8F-804C-BB38-FE703E945F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7" name="Action Button: Help 26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41DD39AC-3DF1-E44F-8EEF-D9A2A9A58E9A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2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73FCD256-74BB-3440-90B8-FA685204AD3A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9" name="Rounded Rectangle 28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80324F9A-15B7-D842-8CD3-9A88721B664A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0" name="Action Button: Custom 2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6754DB4-9019-A348-B817-86358413A8B7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Graphic 30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486A9238-8870-4140-9194-33164D9AAAC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99486C3-D0D6-D541-A133-DD52AD641B68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ounded Rectangle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CAAE8D6-6753-D24E-9889-B3BEC7F8E856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70/80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66592F5-728C-8042-A6B5-3CB9904434AE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5133396" y="2088736"/>
            <a:ext cx="1988877" cy="13628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093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86FA26A-0859-6349-825A-C77DDACBD6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33396" y="2088736"/>
            <a:ext cx="1988877" cy="13628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39AD534-E288-6345-8070-D606287A3FD8}"/>
              </a:ext>
            </a:extLst>
          </p:cNvPr>
          <p:cNvSpPr txBox="1"/>
          <p:nvPr/>
        </p:nvSpPr>
        <p:spPr>
          <a:xfrm>
            <a:off x="4876798" y="1730366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Trash Bingo at SU Speakeasy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68EF9E-23F9-3940-9282-5717E24E1B7D}"/>
              </a:ext>
            </a:extLst>
          </p:cNvPr>
          <p:cNvSpPr txBox="1"/>
          <p:nvPr/>
        </p:nvSpPr>
        <p:spPr>
          <a:xfrm>
            <a:off x="5322967" y="1464221"/>
            <a:ext cx="1609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Event:</a:t>
            </a:r>
          </a:p>
        </p:txBody>
      </p:sp>
      <p:sp>
        <p:nvSpPr>
          <p:cNvPr id="27" name="Rounded Rectangle 2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23ED93D5-C9DB-9A4D-8D36-BE9E185BB10B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A1D985A9-FC77-F442-B8F8-959D088010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9" name="Action Button: Help 2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CFC48A9E-A124-F848-82F4-4E763D316090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ounded Rectangle 29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E3DBE12-2605-C248-A990-9E5FDD2A56D8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1" name="Rounded Rectangle 30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5902B537-323C-2B4D-942B-6362D1F0BD8E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2" name="Action Button: Custom 3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37C6C30-360B-7A43-8674-527880C314E9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Graphic 32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8A476A21-9671-7244-97C8-B734322762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5" name="Action Button: Custom 3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A67D911F-7C1D-3E4F-B4D1-7CC9341805BF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36" name="Rectangle 35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B99CD9F5-4AF0-9C43-9373-02D569F6038C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2A29C8-60A9-4341-A5DB-3DB3A99DC1A5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ounded Rectangle 3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AC25AC6-939B-D54F-A195-D3DA11960BF3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70/80</a:t>
            </a:r>
          </a:p>
        </p:txBody>
      </p:sp>
      <p:sp>
        <p:nvSpPr>
          <p:cNvPr id="39" name="Rounded Rectangle 38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4F3E58F5-980E-1448-84C1-443DE9D510AD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40" name="Rounded Rectangle 39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6035250B-C48F-2C40-B073-CEA4661178B0}"/>
              </a:ext>
            </a:extLst>
          </p:cNvPr>
          <p:cNvSpPr/>
          <p:nvPr/>
        </p:nvSpPr>
        <p:spPr>
          <a:xfrm>
            <a:off x="5494153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41" name="Rounded Rectangle 40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93924E39-A0CD-3440-A3EE-43937A1516DB}"/>
              </a:ext>
            </a:extLst>
          </p:cNvPr>
          <p:cNvSpPr/>
          <p:nvPr/>
        </p:nvSpPr>
        <p:spPr>
          <a:xfrm>
            <a:off x="6111500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36790946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0EDC73-8968-7546-949C-77EDA161AA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33396" y="2088736"/>
            <a:ext cx="1988877" cy="13628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067A40E0-B29B-7E4B-BF8A-50B619653DE2}"/>
              </a:ext>
            </a:extLst>
          </p:cNvPr>
          <p:cNvSpPr txBox="1"/>
          <p:nvPr/>
        </p:nvSpPr>
        <p:spPr>
          <a:xfrm>
            <a:off x="4876798" y="1730366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Trash Bingo at SU Speakeasy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5C7AF82-7EDA-7148-9C33-79EE82F3AD27}"/>
              </a:ext>
            </a:extLst>
          </p:cNvPr>
          <p:cNvSpPr txBox="1"/>
          <p:nvPr/>
        </p:nvSpPr>
        <p:spPr>
          <a:xfrm>
            <a:off x="5322967" y="1464221"/>
            <a:ext cx="1609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Event:</a:t>
            </a:r>
          </a:p>
        </p:txBody>
      </p:sp>
      <p:sp>
        <p:nvSpPr>
          <p:cNvPr id="28" name="Rounded Rectangle 2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63877B5B-056E-7D43-A8CD-3C893998434A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9" name="Picture 28" descr="Text&#10;&#10;Description automatically generated">
            <a:extLst>
              <a:ext uri="{FF2B5EF4-FFF2-40B4-BE49-F238E27FC236}">
                <a16:creationId xmlns:a16="http://schemas.microsoft.com/office/drawing/2014/main" id="{9D403DDC-1506-7F4C-8D00-B336A16FD9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0" name="Action Button: Help 29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9E18F871-D1ED-4041-9AC2-F4D58C4DBBF4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0152B451-B953-8C4D-B3AB-84C1A1BBC611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2" name="Rounded Rectangle 31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CD6309FA-38E7-9C44-990F-3E736690632C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3" name="Action Button: Custom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A32465D-E055-AA48-8AD2-13E60931ABDB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Graphic 33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7141A421-080A-E743-ACBC-170FDFBDA24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5" name="Action Button: Custom 3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E229DB76-577B-4047-A15D-E9B20E361E31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36" name="Action Button: Custom 35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5AD00668-4F82-184D-8CDA-19EA0D08197F}"/>
              </a:ext>
            </a:extLst>
          </p:cNvPr>
          <p:cNvSpPr/>
          <p:nvPr/>
        </p:nvSpPr>
        <p:spPr>
          <a:xfrm>
            <a:off x="6138827" y="171463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37" name="Action Button: Custom 36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BC571D51-E8AE-B740-9232-E9337A245EE7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F18B-5CB4-0A40-96A2-1DA5D73F54D5}"/>
              </a:ext>
            </a:extLst>
          </p:cNvPr>
          <p:cNvSpPr txBox="1"/>
          <p:nvPr/>
        </p:nvSpPr>
        <p:spPr>
          <a:xfrm>
            <a:off x="4876797" y="3552227"/>
            <a:ext cx="2427891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Description: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900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900" dirty="0"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ounded Rectangle 3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966C70DD-187B-FB45-B130-F8F1CCF446C0}"/>
              </a:ext>
            </a:extLst>
          </p:cNvPr>
          <p:cNvSpPr/>
          <p:nvPr/>
        </p:nvSpPr>
        <p:spPr>
          <a:xfrm>
            <a:off x="4876797" y="5000001"/>
            <a:ext cx="2450791" cy="307777"/>
          </a:xfrm>
          <a:prstGeom prst="roundRect">
            <a:avLst/>
          </a:prstGeom>
          <a:solidFill>
            <a:schemeClr val="bg1"/>
          </a:solidFill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Capacity: 70/80</a:t>
            </a:r>
          </a:p>
        </p:txBody>
      </p:sp>
      <p:sp>
        <p:nvSpPr>
          <p:cNvPr id="40" name="Rounded Rectangle 39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25DB12EA-25BA-7643-A345-5A811F583C95}"/>
              </a:ext>
            </a:extLst>
          </p:cNvPr>
          <p:cNvSpPr/>
          <p:nvPr/>
        </p:nvSpPr>
        <p:spPr>
          <a:xfrm>
            <a:off x="4876797" y="540295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Register Interest.</a:t>
            </a:r>
          </a:p>
        </p:txBody>
      </p:sp>
      <p:sp>
        <p:nvSpPr>
          <p:cNvPr id="41" name="Rounded Rectangle 40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E162CB8F-EE5E-D745-949A-118DCEA266C0}"/>
              </a:ext>
            </a:extLst>
          </p:cNvPr>
          <p:cNvSpPr/>
          <p:nvPr/>
        </p:nvSpPr>
        <p:spPr>
          <a:xfrm>
            <a:off x="6111500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42" name="Rounded Rectangle 41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CB3F2D5F-78EC-1847-B8B0-F10660411A96}"/>
              </a:ext>
            </a:extLst>
          </p:cNvPr>
          <p:cNvSpPr/>
          <p:nvPr/>
        </p:nvSpPr>
        <p:spPr>
          <a:xfrm>
            <a:off x="5494153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051640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76798" y="3244306"/>
            <a:ext cx="2450791" cy="1472067"/>
          </a:xfrm>
          <a:prstGeom prst="actionButtonBlank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interest has been registered. The Hosts will notify you if you’re successful.</a:t>
            </a:r>
          </a:p>
        </p:txBody>
      </p:sp>
      <p:sp>
        <p:nvSpPr>
          <p:cNvPr id="25" name="Rounded Rectangle 2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0CE0FA2-CD55-834B-BCAB-F3A4956675AD}"/>
              </a:ext>
            </a:extLst>
          </p:cNvPr>
          <p:cNvSpPr/>
          <p:nvPr/>
        </p:nvSpPr>
        <p:spPr>
          <a:xfrm>
            <a:off x="4876798" y="5378738"/>
            <a:ext cx="2450791" cy="349572"/>
          </a:xfrm>
          <a:prstGeom prst="round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Home.</a:t>
            </a:r>
          </a:p>
        </p:txBody>
      </p:sp>
      <p:sp>
        <p:nvSpPr>
          <p:cNvPr id="26" name="Rounded Rectangle 2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6174ABC3-2C36-1342-88E2-5CB4D37486B7}"/>
              </a:ext>
            </a:extLst>
          </p:cNvPr>
          <p:cNvSpPr/>
          <p:nvPr/>
        </p:nvSpPr>
        <p:spPr>
          <a:xfrm>
            <a:off x="4876798" y="4800908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Explore Current Events.</a:t>
            </a:r>
          </a:p>
        </p:txBody>
      </p:sp>
      <p:sp>
        <p:nvSpPr>
          <p:cNvPr id="15" name="Rounded Rectangle 1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DD9B5C63-5A01-D849-A3E3-C783D8FB88CF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ECB18C74-AA2D-BF42-BC03-253237EB14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18" name="Action Button: Help 17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E35B42EA-8B8A-0A48-B3AA-23178E9E24B4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Action Button: Custom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F7952D4-F06D-D847-8478-492BD72CE023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Graphic 23" descr="Single gear with solid fill">
            <a:hlinkClick r:id="rId9" action="ppaction://hlinksldjump"/>
            <a:extLst>
              <a:ext uri="{FF2B5EF4-FFF2-40B4-BE49-F238E27FC236}">
                <a16:creationId xmlns:a16="http://schemas.microsoft.com/office/drawing/2014/main" id="{E0015FEF-E9D8-7249-8E5B-AC4E017EE0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921680-5DA5-9440-9332-87676E484EE1}"/>
              </a:ext>
            </a:extLst>
          </p:cNvPr>
          <p:cNvSpPr txBox="1"/>
          <p:nvPr/>
        </p:nvSpPr>
        <p:spPr>
          <a:xfrm>
            <a:off x="5293721" y="1144127"/>
            <a:ext cx="1609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4F284C-69AA-4645-8E33-46BE7A9AAA18}"/>
              </a:ext>
            </a:extLst>
          </p:cNvPr>
          <p:cNvSpPr txBox="1"/>
          <p:nvPr/>
        </p:nvSpPr>
        <p:spPr>
          <a:xfrm>
            <a:off x="4874513" y="1405582"/>
            <a:ext cx="24278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Trash Bingo at SU Speakeasy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65E5D8D-9CE1-8F47-8485-F65107E12A74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5101560" y="1796919"/>
            <a:ext cx="1988877" cy="13628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02921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7969" y="1133696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5" y="1136318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8FA3B5-6CB9-FA49-B810-6674A0C425DA}"/>
              </a:ext>
            </a:extLst>
          </p:cNvPr>
          <p:cNvSpPr txBox="1"/>
          <p:nvPr/>
        </p:nvSpPr>
        <p:spPr>
          <a:xfrm>
            <a:off x="5171260" y="1549288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BE1C3D-6BAC-F04E-B79D-B1DE2F215CDF}"/>
              </a:ext>
            </a:extLst>
          </p:cNvPr>
          <p:cNvSpPr txBox="1"/>
          <p:nvPr/>
        </p:nvSpPr>
        <p:spPr>
          <a:xfrm>
            <a:off x="4851499" y="2145499"/>
            <a:ext cx="1853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Trash Bingo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SU Speakeasy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C5E1DB-6C95-C54D-BCAE-DE4C98429822}"/>
              </a:ext>
            </a:extLst>
          </p:cNvPr>
          <p:cNvSpPr txBox="1"/>
          <p:nvPr/>
        </p:nvSpPr>
        <p:spPr>
          <a:xfrm>
            <a:off x="4851499" y="263684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Every Monday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80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1C7542-AA07-B04E-8BC1-C001101DF13F}"/>
              </a:ext>
            </a:extLst>
          </p:cNvPr>
          <p:cNvSpPr txBox="1"/>
          <p:nvPr/>
        </p:nvSpPr>
        <p:spPr>
          <a:xfrm>
            <a:off x="4865348" y="3301879"/>
            <a:ext cx="162287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Games Night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F9E5E0-662C-5245-ADA7-6D2F97A0C734}"/>
              </a:ext>
            </a:extLst>
          </p:cNvPr>
          <p:cNvSpPr txBox="1"/>
          <p:nvPr/>
        </p:nvSpPr>
        <p:spPr>
          <a:xfrm>
            <a:off x="4851499" y="3745317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11/04/2022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5D616A-DF41-B748-B1FE-318D09A9479E}"/>
              </a:ext>
            </a:extLst>
          </p:cNvPr>
          <p:cNvSpPr txBox="1"/>
          <p:nvPr/>
        </p:nvSpPr>
        <p:spPr>
          <a:xfrm>
            <a:off x="4851499" y="436001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Belfast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9D2A2D-EEB4-4D42-9766-084C4282B20C}"/>
              </a:ext>
            </a:extLst>
          </p:cNvPr>
          <p:cNvSpPr txBox="1"/>
          <p:nvPr/>
        </p:nvSpPr>
        <p:spPr>
          <a:xfrm>
            <a:off x="4876799" y="487247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19/04/2022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E29D55-672C-D94F-BB09-D905FDBD9CD2}"/>
              </a:ext>
            </a:extLst>
          </p:cNvPr>
          <p:cNvSpPr txBox="1"/>
          <p:nvPr/>
        </p:nvSpPr>
        <p:spPr>
          <a:xfrm>
            <a:off x="6748290" y="2222084"/>
            <a:ext cx="5597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</a:t>
            </a:r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/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0C9C94-4161-8346-A331-3CC7872B0927}"/>
              </a:ext>
            </a:extLst>
          </p:cNvPr>
          <p:cNvSpPr txBox="1"/>
          <p:nvPr/>
        </p:nvSpPr>
        <p:spPr>
          <a:xfrm>
            <a:off x="6733590" y="3331002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146B46-32E8-1D4A-9AFA-3821C85AA565}"/>
              </a:ext>
            </a:extLst>
          </p:cNvPr>
          <p:cNvSpPr txBox="1"/>
          <p:nvPr/>
        </p:nvSpPr>
        <p:spPr>
          <a:xfrm>
            <a:off x="6748290" y="4441101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ounded Rectangle 10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688A4423-CA15-C249-9766-43DCD42F1148}"/>
              </a:ext>
            </a:extLst>
          </p:cNvPr>
          <p:cNvSpPr/>
          <p:nvPr/>
        </p:nvSpPr>
        <p:spPr>
          <a:xfrm>
            <a:off x="6647867" y="2700623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27" name="Rounded Rectangle 2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B39D5D68-C860-A240-90F1-76CBC7E630A5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28" name="Rounded Rectangle 2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427F085E-CCA4-F64B-9385-5B710ABFEED2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29" name="Rounded Rectangle 28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8ADA380A-400A-8C4D-8297-27919586C0B8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0" name="Picture 29" descr="Text&#10;&#10;Description automatically generated">
            <a:extLst>
              <a:ext uri="{FF2B5EF4-FFF2-40B4-BE49-F238E27FC236}">
                <a16:creationId xmlns:a16="http://schemas.microsoft.com/office/drawing/2014/main" id="{3351A548-E8D8-9444-BF4B-D5EF398078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1" name="Action Button: Help 30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955C70F6-7742-564D-B7A9-0F8C828959D9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ounded Rectangle 31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18F0E25A-C1BE-C44E-98E5-68EBF4BAC1F5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3" name="Rounded Rectangle 3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F3C208D6-6BEC-6243-A4C4-1297B8858A39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4" name="Action Button: Custom 3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0E1F59E-62BD-2641-8B06-4E737E5C250D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5" name="Graphic 34" descr="Single gear with solid fill">
            <a:hlinkClick r:id="rId11" action="ppaction://hlinksldjump"/>
            <a:extLst>
              <a:ext uri="{FF2B5EF4-FFF2-40B4-BE49-F238E27FC236}">
                <a16:creationId xmlns:a16="http://schemas.microsoft.com/office/drawing/2014/main" id="{EE0ABACD-9688-1A4C-8DEF-C81C15E6941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05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0E9A7121-2FCD-6E4B-AFF4-E146710E89D9}"/>
              </a:ext>
            </a:extLst>
          </p:cNvPr>
          <p:cNvSpPr txBox="1"/>
          <p:nvPr/>
        </p:nvSpPr>
        <p:spPr>
          <a:xfrm>
            <a:off x="5171260" y="1549288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ounded Rectangle 3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E6BFA06-E4E8-1549-883B-5B571E402159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5D2A9A89-0F47-D94C-9636-C0CF183CA4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3" name="Action Button: Help 3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5095749F-F5F9-0E4A-AECA-1A4141D6F86D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ounded Rectangle 3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57C2FD2-F0BC-1B45-B3EB-ED4C823042E2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5" name="Rounded Rectangle 34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DFE15200-07E7-B944-BC0D-303D1A1621D9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6" name="Action Button: Custom 3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E7F1AE1-B8E9-C548-AA37-22D2C3D38273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Graphic 36" descr="Single gear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96DCB8DD-E324-464C-A274-E7686D510E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9" name="Action Button: Custom 38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85C0814F-1074-4D40-B6BF-FEFF871FEB2A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40" name="Rectangle 39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DBCB92FA-2EB8-C24C-AFE4-675A9399F503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41" name="Rounded Rectangle 40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3CE50E18-6AEB-8541-9560-C5D423A4CE97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2" name="Rounded Rectangle 41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6D37B110-654E-EB4A-84D3-F57F5398F984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EE39401-1003-D645-B0F7-61BBDA6DCD94}"/>
              </a:ext>
            </a:extLst>
          </p:cNvPr>
          <p:cNvSpPr txBox="1"/>
          <p:nvPr/>
        </p:nvSpPr>
        <p:spPr>
          <a:xfrm>
            <a:off x="4851499" y="2154381"/>
            <a:ext cx="1853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Trash Bingo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SU Speakeasy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A3EE0B-7FC2-534B-970F-9010C62D66CF}"/>
              </a:ext>
            </a:extLst>
          </p:cNvPr>
          <p:cNvSpPr txBox="1"/>
          <p:nvPr/>
        </p:nvSpPr>
        <p:spPr>
          <a:xfrm>
            <a:off x="4865348" y="3301879"/>
            <a:ext cx="162287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Games Night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112BCF-C6ED-5C4C-863A-32E1B8213EF6}"/>
              </a:ext>
            </a:extLst>
          </p:cNvPr>
          <p:cNvSpPr txBox="1"/>
          <p:nvPr/>
        </p:nvSpPr>
        <p:spPr>
          <a:xfrm>
            <a:off x="4851499" y="3745317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11/04/2022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7A8A6C4-CAA2-A946-BAEE-8163A37B064E}"/>
              </a:ext>
            </a:extLst>
          </p:cNvPr>
          <p:cNvSpPr txBox="1"/>
          <p:nvPr/>
        </p:nvSpPr>
        <p:spPr>
          <a:xfrm>
            <a:off x="4851499" y="436001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Belfast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8EA8DEF-9AFB-3C43-B9E3-16136AC9A7DC}"/>
              </a:ext>
            </a:extLst>
          </p:cNvPr>
          <p:cNvSpPr txBox="1"/>
          <p:nvPr/>
        </p:nvSpPr>
        <p:spPr>
          <a:xfrm>
            <a:off x="4876799" y="487247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19/04/2022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50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338DDA3-BF0B-9942-B238-82F3343F2B77}"/>
              </a:ext>
            </a:extLst>
          </p:cNvPr>
          <p:cNvSpPr txBox="1"/>
          <p:nvPr/>
        </p:nvSpPr>
        <p:spPr>
          <a:xfrm>
            <a:off x="4851499" y="263684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Every Monday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80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1F36C0-4079-C340-B3DF-40683708FA68}"/>
              </a:ext>
            </a:extLst>
          </p:cNvPr>
          <p:cNvSpPr txBox="1"/>
          <p:nvPr/>
        </p:nvSpPr>
        <p:spPr>
          <a:xfrm>
            <a:off x="6748290" y="2222084"/>
            <a:ext cx="5597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</a:t>
            </a:r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/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72115F7-B9AD-554D-ADD2-4630116E6CD9}"/>
              </a:ext>
            </a:extLst>
          </p:cNvPr>
          <p:cNvSpPr txBox="1"/>
          <p:nvPr/>
        </p:nvSpPr>
        <p:spPr>
          <a:xfrm>
            <a:off x="6733590" y="3331002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080E0E-56E2-C34B-B10D-04E183DBA26F}"/>
              </a:ext>
            </a:extLst>
          </p:cNvPr>
          <p:cNvSpPr txBox="1"/>
          <p:nvPr/>
        </p:nvSpPr>
        <p:spPr>
          <a:xfrm>
            <a:off x="6748290" y="4441101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Rounded Rectangle 51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2D8D1009-B11B-004B-9597-A3A8B2CDF663}"/>
              </a:ext>
            </a:extLst>
          </p:cNvPr>
          <p:cNvSpPr/>
          <p:nvPr/>
        </p:nvSpPr>
        <p:spPr>
          <a:xfrm>
            <a:off x="6647867" y="2700623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54" name="Rounded Rectangle 53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298EB53B-7FAA-A941-AFFC-8BD0DCF079B2}"/>
              </a:ext>
            </a:extLst>
          </p:cNvPr>
          <p:cNvSpPr/>
          <p:nvPr/>
        </p:nvSpPr>
        <p:spPr>
          <a:xfrm>
            <a:off x="5497969" y="1133696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55" name="Rounded Rectangle 54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B9A2E8E6-3259-4B47-B951-078DD31DC2FC}"/>
              </a:ext>
            </a:extLst>
          </p:cNvPr>
          <p:cNvSpPr/>
          <p:nvPr/>
        </p:nvSpPr>
        <p:spPr>
          <a:xfrm>
            <a:off x="6122195" y="1136318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9496024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398054AF-1C7F-7949-80F4-BA570CA56E6B}"/>
              </a:ext>
            </a:extLst>
          </p:cNvPr>
          <p:cNvSpPr txBox="1"/>
          <p:nvPr/>
        </p:nvSpPr>
        <p:spPr>
          <a:xfrm>
            <a:off x="5171260" y="1549288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ounded Rectangle 3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284490FE-28C5-1143-AAC8-5738E9C2084F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4" name="Picture 33" descr="Text&#10;&#10;Description automatically generated">
            <a:extLst>
              <a:ext uri="{FF2B5EF4-FFF2-40B4-BE49-F238E27FC236}">
                <a16:creationId xmlns:a16="http://schemas.microsoft.com/office/drawing/2014/main" id="{76C40DD0-A556-6042-AA5F-9279BF18CE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5" name="Action Button: Help 34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7D5966F2-8CBE-3C43-859A-F5B1F698AA0D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ounded Rectangle 35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3FCDA3E-4F99-624B-BFEF-2D97A77BE9D5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7" name="Rounded Rectangle 3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2F56632D-7590-D54C-A414-11E5156C7D20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8" name="Action Button: Custom 3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3FA96B2-DC97-7947-A9DB-6E2704E6A8C6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9" name="Graphic 38" descr="Single gear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731779C4-D677-D54E-B2C7-73BBDC201E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40" name="Action Button: Custom 39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009ADA0D-0AD0-AE4A-BFE0-EFE0BC027A23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</a:t>
            </a:r>
          </a:p>
        </p:txBody>
      </p:sp>
      <p:sp>
        <p:nvSpPr>
          <p:cNvPr id="41" name="Action Button: Custom 40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90839C4B-D295-7E43-A1F8-2D6ABDCFA0A2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42" name="Action Button: Custom 41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1621A0B3-5DBD-EE42-984B-31156373DB3F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43" name="Rounded Rectangle 4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C48453A7-9ECE-DE4A-85D9-309D2CCF75BD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4" name="Rounded Rectangle 43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FF330570-502F-4745-AA01-5AA9AD7E47EA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791A495-8D7C-BB42-B278-F882AF53C48F}"/>
              </a:ext>
            </a:extLst>
          </p:cNvPr>
          <p:cNvSpPr txBox="1"/>
          <p:nvPr/>
        </p:nvSpPr>
        <p:spPr>
          <a:xfrm>
            <a:off x="4865348" y="3301879"/>
            <a:ext cx="162287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Games Night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87A29DB-63E2-B34F-85CF-9D8A027632AD}"/>
              </a:ext>
            </a:extLst>
          </p:cNvPr>
          <p:cNvSpPr txBox="1"/>
          <p:nvPr/>
        </p:nvSpPr>
        <p:spPr>
          <a:xfrm>
            <a:off x="4851499" y="3745317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11/04/2022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A8A28E-C6C6-D74F-B0BE-BB4EFE985FED}"/>
              </a:ext>
            </a:extLst>
          </p:cNvPr>
          <p:cNvSpPr txBox="1"/>
          <p:nvPr/>
        </p:nvSpPr>
        <p:spPr>
          <a:xfrm>
            <a:off x="4851499" y="2154381"/>
            <a:ext cx="1853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Trash Bingo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SU Speakeasy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9A4D8A8-ED89-514A-AA88-9A089D5407ED}"/>
              </a:ext>
            </a:extLst>
          </p:cNvPr>
          <p:cNvSpPr txBox="1"/>
          <p:nvPr/>
        </p:nvSpPr>
        <p:spPr>
          <a:xfrm>
            <a:off x="4851499" y="436001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Belfast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918EA2B-5FC1-3F48-8438-6013E2D7F812}"/>
              </a:ext>
            </a:extLst>
          </p:cNvPr>
          <p:cNvSpPr txBox="1"/>
          <p:nvPr/>
        </p:nvSpPr>
        <p:spPr>
          <a:xfrm>
            <a:off x="4876799" y="487247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19/04/2022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50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8CB37C-E7C9-ED44-85A4-AF0845CBA4B3}"/>
              </a:ext>
            </a:extLst>
          </p:cNvPr>
          <p:cNvSpPr txBox="1"/>
          <p:nvPr/>
        </p:nvSpPr>
        <p:spPr>
          <a:xfrm>
            <a:off x="4851499" y="2636841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Every Monday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80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290388F-6E9C-8247-AE0C-F7D02D6C67BA}"/>
              </a:ext>
            </a:extLst>
          </p:cNvPr>
          <p:cNvSpPr txBox="1"/>
          <p:nvPr/>
        </p:nvSpPr>
        <p:spPr>
          <a:xfrm>
            <a:off x="6748290" y="2222084"/>
            <a:ext cx="5597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</a:t>
            </a:r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r"/>
            <a:r>
              <a:rPr lang="en-US" sz="11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E1FE396-04FC-514E-BB5A-88EB7811D886}"/>
              </a:ext>
            </a:extLst>
          </p:cNvPr>
          <p:cNvSpPr txBox="1"/>
          <p:nvPr/>
        </p:nvSpPr>
        <p:spPr>
          <a:xfrm>
            <a:off x="6733590" y="3331002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2A713A3-A84B-E348-B8D5-5F9DE3B04254}"/>
              </a:ext>
            </a:extLst>
          </p:cNvPr>
          <p:cNvSpPr txBox="1"/>
          <p:nvPr/>
        </p:nvSpPr>
        <p:spPr>
          <a:xfrm>
            <a:off x="6748290" y="4441101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ounded Rectangle 53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9FB4853E-DF20-D34E-8D6A-9585D745C61D}"/>
              </a:ext>
            </a:extLst>
          </p:cNvPr>
          <p:cNvSpPr/>
          <p:nvPr/>
        </p:nvSpPr>
        <p:spPr>
          <a:xfrm>
            <a:off x="6647867" y="2700623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56" name="Rounded Rectangle 55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0FFFE47A-7BAA-6A4D-9CE8-EF8554C19164}"/>
              </a:ext>
            </a:extLst>
          </p:cNvPr>
          <p:cNvSpPr/>
          <p:nvPr/>
        </p:nvSpPr>
        <p:spPr>
          <a:xfrm>
            <a:off x="5497969" y="1133696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57" name="Rounded Rectangle 56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06BFA3DF-BD26-6846-A927-DC8F0A5C3BC1}"/>
              </a:ext>
            </a:extLst>
          </p:cNvPr>
          <p:cNvSpPr/>
          <p:nvPr/>
        </p:nvSpPr>
        <p:spPr>
          <a:xfrm>
            <a:off x="6122195" y="1136318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</p:spTree>
    <p:extLst>
      <p:ext uri="{BB962C8B-B14F-4D97-AF65-F5344CB8AC3E}">
        <p14:creationId xmlns:p14="http://schemas.microsoft.com/office/powerpoint/2010/main" val="1968934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A picture containing sky, road, outdoor&#10;&#10;Description automatically generated">
            <a:extLst>
              <a:ext uri="{FF2B5EF4-FFF2-40B4-BE49-F238E27FC236}">
                <a16:creationId xmlns:a16="http://schemas.microsoft.com/office/drawing/2014/main" id="{35B64EEC-2CE8-574A-97C7-41513C3A3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984" y="1602090"/>
            <a:ext cx="2256419" cy="1544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20" name="Rectangle 19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DA17345-CAD4-0440-830B-051D2589483B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22" name="Action Button: Custom 21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213049D4-EADF-7D4F-B90A-74715A94FF55}"/>
              </a:ext>
            </a:extLst>
          </p:cNvPr>
          <p:cNvSpPr/>
          <p:nvPr/>
        </p:nvSpPr>
        <p:spPr>
          <a:xfrm>
            <a:off x="5508194" y="1785354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29" name="Rounded Rectangle 2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4C34E48-EB14-0E46-833B-0C5356188A47}"/>
              </a:ext>
            </a:extLst>
          </p:cNvPr>
          <p:cNvSpPr/>
          <p:nvPr/>
        </p:nvSpPr>
        <p:spPr>
          <a:xfrm>
            <a:off x="5499766" y="113932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30" name="Rounded Rectangle 29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48D9CD7B-0A8B-4345-B5BB-DEB9B9E02A89}"/>
              </a:ext>
            </a:extLst>
          </p:cNvPr>
          <p:cNvSpPr/>
          <p:nvPr/>
        </p:nvSpPr>
        <p:spPr>
          <a:xfrm>
            <a:off x="6119911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31" name="Rounded Rectangle 30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4F390FA7-B521-A849-BF63-84CE7CA91F87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32" name="Rounded Rectangle 31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714ADABE-5B17-AC4C-BC28-C2306D6E59B3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3" name="Picture 32" descr="Text&#10;&#10;Description automatically generated">
            <a:extLst>
              <a:ext uri="{FF2B5EF4-FFF2-40B4-BE49-F238E27FC236}">
                <a16:creationId xmlns:a16="http://schemas.microsoft.com/office/drawing/2014/main" id="{1266974D-81E6-9746-9BA5-3572F7C353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4" name="Action Button: Help 3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F20F8A6E-8A7D-4445-A9C2-DF2C48C74F11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ounded Rectangle 34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3820675A-0111-274D-A392-EC014B3CF11C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6" name="Action Button: Custom 3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39F47C2-3BE1-6B4B-BF67-DF9467F139D3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Graphic 36" descr="Single gear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C0CBFBA4-55DB-5F43-B516-6078B330C44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8" name="Rounded Rectangle 37">
            <a:hlinkClick r:id="rId16" action="ppaction://hlinksldjump" highlightClick="1"/>
            <a:extLst>
              <a:ext uri="{FF2B5EF4-FFF2-40B4-BE49-F238E27FC236}">
                <a16:creationId xmlns:a16="http://schemas.microsoft.com/office/drawing/2014/main" id="{F55A85CE-EC1A-3340-BDE5-7D9DE2633A2D}"/>
              </a:ext>
            </a:extLst>
          </p:cNvPr>
          <p:cNvSpPr/>
          <p:nvPr/>
        </p:nvSpPr>
        <p:spPr>
          <a:xfrm>
            <a:off x="4876799" y="332071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Active Event</a:t>
            </a:r>
          </a:p>
        </p:txBody>
      </p:sp>
      <p:sp>
        <p:nvSpPr>
          <p:cNvPr id="39" name="Rounded Rectangle 38">
            <a:hlinkClick r:id="rId17" action="ppaction://hlinksldjump" highlightClick="1"/>
            <a:extLst>
              <a:ext uri="{FF2B5EF4-FFF2-40B4-BE49-F238E27FC236}">
                <a16:creationId xmlns:a16="http://schemas.microsoft.com/office/drawing/2014/main" id="{581B5EE7-59DD-3E4E-AA8F-6F9350BE7298}"/>
              </a:ext>
            </a:extLst>
          </p:cNvPr>
          <p:cNvSpPr/>
          <p:nvPr/>
        </p:nvSpPr>
        <p:spPr>
          <a:xfrm>
            <a:off x="4876799" y="394248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Discover Events</a:t>
            </a:r>
          </a:p>
        </p:txBody>
      </p:sp>
      <p:sp>
        <p:nvSpPr>
          <p:cNvPr id="40" name="Rounded Rectangle 39">
            <a:hlinkClick r:id="rId18" action="ppaction://hlinksldjump" highlightClick="1"/>
            <a:extLst>
              <a:ext uri="{FF2B5EF4-FFF2-40B4-BE49-F238E27FC236}">
                <a16:creationId xmlns:a16="http://schemas.microsoft.com/office/drawing/2014/main" id="{DC356188-6A1D-6E49-889F-9DC4CD62C095}"/>
              </a:ext>
            </a:extLst>
          </p:cNvPr>
          <p:cNvSpPr/>
          <p:nvPr/>
        </p:nvSpPr>
        <p:spPr>
          <a:xfrm>
            <a:off x="4876799" y="4564256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Surprise Me!</a:t>
            </a:r>
          </a:p>
        </p:txBody>
      </p:sp>
      <p:sp>
        <p:nvSpPr>
          <p:cNvPr id="41" name="Rounded Rectangle 40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52EDA0B1-B22E-EF4F-A0BF-600317D981C9}"/>
              </a:ext>
            </a:extLst>
          </p:cNvPr>
          <p:cNvSpPr/>
          <p:nvPr/>
        </p:nvSpPr>
        <p:spPr>
          <a:xfrm>
            <a:off x="4876799" y="5209161"/>
            <a:ext cx="2450791" cy="49329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Campus News</a:t>
            </a:r>
          </a:p>
        </p:txBody>
      </p:sp>
    </p:spTree>
    <p:extLst>
      <p:ext uri="{BB962C8B-B14F-4D97-AF65-F5344CB8AC3E}">
        <p14:creationId xmlns:p14="http://schemas.microsoft.com/office/powerpoint/2010/main" val="34542587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5880" y="1133690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3381" y="1133690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A3F32C-08B5-2846-9413-EB164D2F9C5B}"/>
              </a:ext>
            </a:extLst>
          </p:cNvPr>
          <p:cNvSpPr txBox="1"/>
          <p:nvPr/>
        </p:nvSpPr>
        <p:spPr>
          <a:xfrm>
            <a:off x="4847923" y="2153117"/>
            <a:ext cx="1922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Book Signing Event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Seamus Heaney Centre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D15D0F-B9D1-E840-9B3D-BFB46F412338}"/>
              </a:ext>
            </a:extLst>
          </p:cNvPr>
          <p:cNvSpPr txBox="1"/>
          <p:nvPr/>
        </p:nvSpPr>
        <p:spPr>
          <a:xfrm>
            <a:off x="4847923" y="2656873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12/03/2022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20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061D01-9C8E-EE4F-BA4B-AFAC14892482}"/>
              </a:ext>
            </a:extLst>
          </p:cNvPr>
          <p:cNvSpPr txBox="1"/>
          <p:nvPr/>
        </p:nvSpPr>
        <p:spPr>
          <a:xfrm>
            <a:off x="4848917" y="3233750"/>
            <a:ext cx="16228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Spring Hackathon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AC8C21-9BE3-634D-8F77-3BBF659EEA9C}"/>
              </a:ext>
            </a:extLst>
          </p:cNvPr>
          <p:cNvSpPr txBox="1"/>
          <p:nvPr/>
        </p:nvSpPr>
        <p:spPr>
          <a:xfrm>
            <a:off x="4849751" y="3755720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03/02/2022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F1553E8-79DF-A740-9327-2052FB06B42B}"/>
              </a:ext>
            </a:extLst>
          </p:cNvPr>
          <p:cNvSpPr txBox="1"/>
          <p:nvPr/>
        </p:nvSpPr>
        <p:spPr>
          <a:xfrm>
            <a:off x="4847923" y="434982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Annette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23D5CC-22A6-1A40-8D31-765E6479077A}"/>
              </a:ext>
            </a:extLst>
          </p:cNvPr>
          <p:cNvSpPr txBox="1"/>
          <p:nvPr/>
        </p:nvSpPr>
        <p:spPr>
          <a:xfrm>
            <a:off x="4865348" y="4870852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13/11/2021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75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005C39-F171-3F4C-9EA0-D0C27D22D627}"/>
              </a:ext>
            </a:extLst>
          </p:cNvPr>
          <p:cNvSpPr txBox="1"/>
          <p:nvPr/>
        </p:nvSpPr>
        <p:spPr>
          <a:xfrm>
            <a:off x="6754713" y="2225677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7E6F20-E9D9-9443-81C3-C541C1FDB59C}"/>
              </a:ext>
            </a:extLst>
          </p:cNvPr>
          <p:cNvSpPr txBox="1"/>
          <p:nvPr/>
        </p:nvSpPr>
        <p:spPr>
          <a:xfrm>
            <a:off x="6754713" y="333510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3B12A0-6803-9A46-BABF-EDCBACE3E0B6}"/>
              </a:ext>
            </a:extLst>
          </p:cNvPr>
          <p:cNvSpPr txBox="1"/>
          <p:nvPr/>
        </p:nvSpPr>
        <p:spPr>
          <a:xfrm>
            <a:off x="6775836" y="440055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ounded Rectangle 3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94B1EB4F-87C3-C14F-8E4A-DEEBC04DBFED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6" name="Picture 35" descr="Text&#10;&#10;Description automatically generated">
            <a:extLst>
              <a:ext uri="{FF2B5EF4-FFF2-40B4-BE49-F238E27FC236}">
                <a16:creationId xmlns:a16="http://schemas.microsoft.com/office/drawing/2014/main" id="{0BF3CC41-18B4-2D4D-861C-AB422E47E3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7" name="Action Button: Help 36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F712A3D9-57CE-FF45-8230-D5AAFCE0CF66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ounded Rectangle 37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E848CA31-7E08-B94A-B35D-751231BA31D9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39" name="Rounded Rectangle 38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1832D7D4-B11D-5848-AFEC-86869AAA0DA0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40" name="Action Button: Custom 3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55CD75-114A-5A4B-BA1C-EDBB743FED99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Graphic 40" descr="Single gear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E03AC0E2-3285-C34E-B85B-F5D53689714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42" name="Rounded Rectangle 41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DF5F7F46-7394-414C-A4BA-98CAFCBF34B8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3" name="Rounded Rectangle 42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237ED0A6-01BA-9C45-815A-46B90E5B8D32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4" name="Rounded Rectangle 4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254165FC-389E-114B-95A9-F64E2A72EBD6}"/>
              </a:ext>
            </a:extLst>
          </p:cNvPr>
          <p:cNvSpPr/>
          <p:nvPr/>
        </p:nvSpPr>
        <p:spPr>
          <a:xfrm>
            <a:off x="6647866" y="2702951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2DDD0A-D9CD-654C-8227-90E9D6884C37}"/>
              </a:ext>
            </a:extLst>
          </p:cNvPr>
          <p:cNvSpPr txBox="1"/>
          <p:nvPr/>
        </p:nvSpPr>
        <p:spPr>
          <a:xfrm>
            <a:off x="5361522" y="157141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</p:spTree>
    <p:extLst>
      <p:ext uri="{BB962C8B-B14F-4D97-AF65-F5344CB8AC3E}">
        <p14:creationId xmlns:p14="http://schemas.microsoft.com/office/powerpoint/2010/main" val="971337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AE23666-51DB-B244-BDAC-3E7A7460D2A1}"/>
              </a:ext>
            </a:extLst>
          </p:cNvPr>
          <p:cNvSpPr txBox="1"/>
          <p:nvPr/>
        </p:nvSpPr>
        <p:spPr>
          <a:xfrm>
            <a:off x="5361522" y="157141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ounded Rectangle 3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509E8077-2DAA-7A4F-9A57-0421D786A109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8" name="Picture 37" descr="Text&#10;&#10;Description automatically generated">
            <a:extLst>
              <a:ext uri="{FF2B5EF4-FFF2-40B4-BE49-F238E27FC236}">
                <a16:creationId xmlns:a16="http://schemas.microsoft.com/office/drawing/2014/main" id="{7F63C876-9315-9C4E-9B07-1B627208E4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39" name="Action Button: Help 3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2698FA75-4C94-CE44-A60E-978F6B3417D3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ounded Rectangle 39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F7925651-9898-FA45-A831-FA8A1959BB7B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41" name="Rounded Rectangle 40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ED5A292D-81DD-4645-B148-75C6B57C7075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42" name="Action Button: Custom 4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B723A1AE-2729-C942-A07A-6698AA9B97E2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Graphic 42" descr="Single gear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52D6C61D-0848-1C4E-AE1F-6117E1FD41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45" name="Action Button: Custom 44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6CCD4080-F40D-EB45-B06D-479DB6C040BE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46" name="Rectangle 45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35F11DF4-9D17-034C-8B31-66B93C53590C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47" name="Rounded Rectangle 4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51F6BC8B-57EB-7140-AF09-5DA2B273701C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8" name="Rounded Rectangle 4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9564968A-7F83-FF4F-9455-13387D96E9F2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9" name="Rounded Rectangle 48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BAE75E7C-19F2-E04F-9A9C-C43163EB8627}"/>
              </a:ext>
            </a:extLst>
          </p:cNvPr>
          <p:cNvSpPr/>
          <p:nvPr/>
        </p:nvSpPr>
        <p:spPr>
          <a:xfrm>
            <a:off x="5495880" y="1133690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50" name="Rounded Rectangle 49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635D7BA1-C0FE-6B4E-831A-C8A8C11E21A3}"/>
              </a:ext>
            </a:extLst>
          </p:cNvPr>
          <p:cNvSpPr/>
          <p:nvPr/>
        </p:nvSpPr>
        <p:spPr>
          <a:xfrm>
            <a:off x="6123381" y="1133690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52" name="Rounded Rectangle 51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E11925AC-7F6F-064E-AADC-DD0BF8B2728E}"/>
              </a:ext>
            </a:extLst>
          </p:cNvPr>
          <p:cNvSpPr/>
          <p:nvPr/>
        </p:nvSpPr>
        <p:spPr>
          <a:xfrm>
            <a:off x="6647866" y="2702951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FE6DBDF-354C-8E4F-BCB1-3C96949B281C}"/>
              </a:ext>
            </a:extLst>
          </p:cNvPr>
          <p:cNvSpPr txBox="1"/>
          <p:nvPr/>
        </p:nvSpPr>
        <p:spPr>
          <a:xfrm>
            <a:off x="4847923" y="2153117"/>
            <a:ext cx="1922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Book Signing Event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Seamus Heaney Centre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D6F1BEA-A627-0A43-A925-31EDD94DF490}"/>
              </a:ext>
            </a:extLst>
          </p:cNvPr>
          <p:cNvSpPr txBox="1"/>
          <p:nvPr/>
        </p:nvSpPr>
        <p:spPr>
          <a:xfrm>
            <a:off x="4847923" y="2656873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12/03/2022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20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BD86680-EFDD-AE4C-9366-5DD85246B7B5}"/>
              </a:ext>
            </a:extLst>
          </p:cNvPr>
          <p:cNvSpPr txBox="1"/>
          <p:nvPr/>
        </p:nvSpPr>
        <p:spPr>
          <a:xfrm>
            <a:off x="4848917" y="3233750"/>
            <a:ext cx="16228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Spring Hackathon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BDFA76D-2578-FB4A-93F0-6D0D83FD9AD7}"/>
              </a:ext>
            </a:extLst>
          </p:cNvPr>
          <p:cNvSpPr txBox="1"/>
          <p:nvPr/>
        </p:nvSpPr>
        <p:spPr>
          <a:xfrm>
            <a:off x="4847923" y="434982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Annette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F2F53AE-5ACF-424F-8B03-496CAAA8C914}"/>
              </a:ext>
            </a:extLst>
          </p:cNvPr>
          <p:cNvSpPr txBox="1"/>
          <p:nvPr/>
        </p:nvSpPr>
        <p:spPr>
          <a:xfrm>
            <a:off x="4849751" y="3755720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03/02/2022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1463DD-AFF3-504A-92B7-3692BFFEEC7C}"/>
              </a:ext>
            </a:extLst>
          </p:cNvPr>
          <p:cNvSpPr txBox="1"/>
          <p:nvPr/>
        </p:nvSpPr>
        <p:spPr>
          <a:xfrm>
            <a:off x="4865348" y="4870852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13/11/2021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75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F71D048-3CD5-204A-B392-2E30B74A6521}"/>
              </a:ext>
            </a:extLst>
          </p:cNvPr>
          <p:cNvSpPr txBox="1"/>
          <p:nvPr/>
        </p:nvSpPr>
        <p:spPr>
          <a:xfrm>
            <a:off x="6754713" y="2225677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52DA829-7C5D-4B44-B609-A6F50BD8E805}"/>
              </a:ext>
            </a:extLst>
          </p:cNvPr>
          <p:cNvSpPr txBox="1"/>
          <p:nvPr/>
        </p:nvSpPr>
        <p:spPr>
          <a:xfrm>
            <a:off x="6754713" y="333510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086DDFB-D5A6-B248-8D4B-81C8C39981B5}"/>
              </a:ext>
            </a:extLst>
          </p:cNvPr>
          <p:cNvSpPr txBox="1"/>
          <p:nvPr/>
        </p:nvSpPr>
        <p:spPr>
          <a:xfrm>
            <a:off x="6775836" y="440055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1321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8C6C355-E490-384E-94FF-9DE83F06F281}"/>
              </a:ext>
            </a:extLst>
          </p:cNvPr>
          <p:cNvSpPr txBox="1"/>
          <p:nvPr/>
        </p:nvSpPr>
        <p:spPr>
          <a:xfrm>
            <a:off x="5361522" y="157141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14" name="Action Button: Custom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8A7E945-8645-9F4C-93AD-CBB5374BF542}"/>
              </a:ext>
            </a:extLst>
          </p:cNvPr>
          <p:cNvSpPr/>
          <p:nvPr/>
        </p:nvSpPr>
        <p:spPr>
          <a:xfrm>
            <a:off x="4865349" y="2099111"/>
            <a:ext cx="2450790" cy="982353"/>
          </a:xfrm>
          <a:prstGeom prst="actionButtonBlan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7491134-CE22-9049-A699-71956DF4A1FF}"/>
              </a:ext>
            </a:extLst>
          </p:cNvPr>
          <p:cNvSpPr/>
          <p:nvPr/>
        </p:nvSpPr>
        <p:spPr>
          <a:xfrm>
            <a:off x="4865348" y="3209210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4C104E6-3857-1B41-AA82-F4A8FFDE805A}"/>
              </a:ext>
            </a:extLst>
          </p:cNvPr>
          <p:cNvSpPr/>
          <p:nvPr/>
        </p:nvSpPr>
        <p:spPr>
          <a:xfrm>
            <a:off x="4884574" y="4319309"/>
            <a:ext cx="2450790" cy="982353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ounded Rectangle 37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B1290B94-8A90-4042-BCE6-875BA88D3B9F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39" name="Picture 38" descr="Text&#10;&#10;Description automatically generated">
            <a:extLst>
              <a:ext uri="{FF2B5EF4-FFF2-40B4-BE49-F238E27FC236}">
                <a16:creationId xmlns:a16="http://schemas.microsoft.com/office/drawing/2014/main" id="{6565A1B7-37BC-6B41-8E5B-60D31DB6CB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40" name="Action Button: Help 39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3FA86928-7611-B742-9B64-848007DF0766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ounded Rectangle 4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251DA88-5BD0-954B-8B86-0411CFD354E0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42" name="Rounded Rectangle 41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A389ABA6-5AB7-5041-AE5F-3F331F6DD6A2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43" name="Action Button: Custom 4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58712A2-F67F-BA46-92CB-6732F4DD6AD4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" name="Graphic 43" descr="Single gear with solid fill">
            <a:hlinkClick r:id="rId8" action="ppaction://hlinksldjump"/>
            <a:extLst>
              <a:ext uri="{FF2B5EF4-FFF2-40B4-BE49-F238E27FC236}">
                <a16:creationId xmlns:a16="http://schemas.microsoft.com/office/drawing/2014/main" id="{40B1A2D9-281E-2943-A955-42A331EF77A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45" name="Action Button: Custom 44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7116863-0E06-764F-A2C9-5E015BBDAD47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</a:t>
            </a:r>
          </a:p>
        </p:txBody>
      </p:sp>
      <p:sp>
        <p:nvSpPr>
          <p:cNvPr id="46" name="Action Button: Custom 45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78EF46ED-FD22-AC45-9A7C-D9E658E39B04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5BF5A05-5774-8845-9313-4925F06DEF4E}"/>
              </a:ext>
            </a:extLst>
          </p:cNvPr>
          <p:cNvSpPr txBox="1"/>
          <p:nvPr/>
        </p:nvSpPr>
        <p:spPr>
          <a:xfrm>
            <a:off x="4847923" y="2153117"/>
            <a:ext cx="1922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Book Signing Event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Seamus Heaney Centre</a:t>
            </a:r>
          </a:p>
        </p:txBody>
      </p:sp>
      <p:sp>
        <p:nvSpPr>
          <p:cNvPr id="47" name="Action Button: Custom 46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3E66E94D-D9DB-D644-A227-C07D083B518E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48" name="Rounded Rectangle 4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0BC5DF3A-99C8-0B41-AADE-048F91694E27}"/>
              </a:ext>
            </a:extLst>
          </p:cNvPr>
          <p:cNvSpPr/>
          <p:nvPr/>
        </p:nvSpPr>
        <p:spPr>
          <a:xfrm>
            <a:off x="6650851" y="491268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49" name="Rounded Rectangle 48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0A4EEA64-212B-7540-8B02-DB4D18033FDB}"/>
              </a:ext>
            </a:extLst>
          </p:cNvPr>
          <p:cNvSpPr/>
          <p:nvPr/>
        </p:nvSpPr>
        <p:spPr>
          <a:xfrm>
            <a:off x="6647866" y="3814794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50" name="Rounded Rectangle 49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B22336B1-B0BA-7846-B5A5-BA8528D1D7DF}"/>
              </a:ext>
            </a:extLst>
          </p:cNvPr>
          <p:cNvSpPr/>
          <p:nvPr/>
        </p:nvSpPr>
        <p:spPr>
          <a:xfrm>
            <a:off x="5495880" y="1133690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51" name="Rounded Rectangle 50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E8F8290F-C434-FE43-8FBC-610BA35E7657}"/>
              </a:ext>
            </a:extLst>
          </p:cNvPr>
          <p:cNvSpPr/>
          <p:nvPr/>
        </p:nvSpPr>
        <p:spPr>
          <a:xfrm>
            <a:off x="6123381" y="1133690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53" name="Rounded Rectangle 52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239D580C-AC29-294F-8C56-69E7C754F9FE}"/>
              </a:ext>
            </a:extLst>
          </p:cNvPr>
          <p:cNvSpPr/>
          <p:nvPr/>
        </p:nvSpPr>
        <p:spPr>
          <a:xfrm>
            <a:off x="6647866" y="2702951"/>
            <a:ext cx="617767" cy="33394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1A10D4-8A12-5E4E-8636-4D133DC09946}"/>
              </a:ext>
            </a:extLst>
          </p:cNvPr>
          <p:cNvSpPr txBox="1"/>
          <p:nvPr/>
        </p:nvSpPr>
        <p:spPr>
          <a:xfrm>
            <a:off x="4847923" y="2656873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12/03/2022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20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18062AB-1D68-DD42-A774-3B394F1BB60A}"/>
              </a:ext>
            </a:extLst>
          </p:cNvPr>
          <p:cNvSpPr txBox="1"/>
          <p:nvPr/>
        </p:nvSpPr>
        <p:spPr>
          <a:xfrm>
            <a:off x="4848917" y="3233750"/>
            <a:ext cx="16228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Spring Hackathon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CSB 0G.027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9726C9-C038-7B40-A0A0-0143A18E4DBA}"/>
              </a:ext>
            </a:extLst>
          </p:cNvPr>
          <p:cNvSpPr txBox="1"/>
          <p:nvPr/>
        </p:nvSpPr>
        <p:spPr>
          <a:xfrm>
            <a:off x="4847923" y="4349828"/>
            <a:ext cx="2039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Event: Screening of Annette</a:t>
            </a:r>
          </a:p>
          <a:p>
            <a:r>
              <a:rPr lang="en-US" sz="1000" b="1" i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Location: Queen’s Film Theatre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0CC8391-8952-E741-9CD9-89713BAF9D3F}"/>
              </a:ext>
            </a:extLst>
          </p:cNvPr>
          <p:cNvSpPr txBox="1"/>
          <p:nvPr/>
        </p:nvSpPr>
        <p:spPr>
          <a:xfrm>
            <a:off x="4849751" y="3755720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03/02/2022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100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E7FF2F0-A05F-4541-A335-5239DB6DB387}"/>
              </a:ext>
            </a:extLst>
          </p:cNvPr>
          <p:cNvSpPr txBox="1"/>
          <p:nvPr/>
        </p:nvSpPr>
        <p:spPr>
          <a:xfrm>
            <a:off x="4865348" y="4870852"/>
            <a:ext cx="1622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13/11/2021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Capacity: 75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F6CAC4E-0552-9F4D-973E-DE5F39470FFD}"/>
              </a:ext>
            </a:extLst>
          </p:cNvPr>
          <p:cNvSpPr txBox="1"/>
          <p:nvPr/>
        </p:nvSpPr>
        <p:spPr>
          <a:xfrm>
            <a:off x="6754713" y="2225677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£15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E8C067-5C14-7F4A-9C3F-3CB02100BAA2}"/>
              </a:ext>
            </a:extLst>
          </p:cNvPr>
          <p:cNvSpPr txBox="1"/>
          <p:nvPr/>
        </p:nvSpPr>
        <p:spPr>
          <a:xfrm>
            <a:off x="6754713" y="333510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A8E934-3C50-C24F-8E92-426A60B18E02}"/>
              </a:ext>
            </a:extLst>
          </p:cNvPr>
          <p:cNvSpPr txBox="1"/>
          <p:nvPr/>
        </p:nvSpPr>
        <p:spPr>
          <a:xfrm>
            <a:off x="6775836" y="4400553"/>
            <a:ext cx="5517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Entry:</a:t>
            </a:r>
          </a:p>
          <a:p>
            <a:pPr algn="r"/>
            <a:r>
              <a:rPr lang="en-IE" sz="11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£5</a:t>
            </a:r>
            <a:endParaRPr lang="en-US" sz="1100" i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946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Graphic 25" descr="Confused person with solid fill">
            <a:extLst>
              <a:ext uri="{FF2B5EF4-FFF2-40B4-BE49-F238E27FC236}">
                <a16:creationId xmlns:a16="http://schemas.microsoft.com/office/drawing/2014/main" id="{4DEFB588-7F8B-1E4F-9116-6814B231F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5651" y="3957119"/>
            <a:ext cx="1030179" cy="1030179"/>
          </a:xfrm>
          <a:prstGeom prst="rect">
            <a:avLst/>
          </a:prstGeom>
        </p:spPr>
      </p:pic>
      <p:pic>
        <p:nvPicPr>
          <p:cNvPr id="6" name="Graphic 5" descr="Hammer with solid fill">
            <a:extLst>
              <a:ext uri="{FF2B5EF4-FFF2-40B4-BE49-F238E27FC236}">
                <a16:creationId xmlns:a16="http://schemas.microsoft.com/office/drawing/2014/main" id="{3475E38B-760D-7043-944B-8605209F92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7463183">
            <a:off x="5506600" y="3962335"/>
            <a:ext cx="462269" cy="46226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23C8027-5548-DE45-B2EC-E5AFF36F020B}"/>
              </a:ext>
            </a:extLst>
          </p:cNvPr>
          <p:cNvSpPr txBox="1"/>
          <p:nvPr/>
        </p:nvSpPr>
        <p:spPr>
          <a:xfrm>
            <a:off x="5551602" y="2753916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</a:t>
            </a:r>
            <a:endParaRPr lang="en-US" sz="2800" b="1" u="sng" dirty="0">
              <a:solidFill>
                <a:srgbClr val="D6000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CF503B-BB4D-054C-ABF2-5DC5B4D1FCE1}"/>
              </a:ext>
            </a:extLst>
          </p:cNvPr>
          <p:cNvSpPr txBox="1"/>
          <p:nvPr/>
        </p:nvSpPr>
        <p:spPr>
          <a:xfrm>
            <a:off x="5039442" y="3209796"/>
            <a:ext cx="2098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Construction</a:t>
            </a:r>
          </a:p>
        </p:txBody>
      </p:sp>
      <p:pic>
        <p:nvPicPr>
          <p:cNvPr id="28" name="Graphic 27" descr="Warning with solid fill">
            <a:extLst>
              <a:ext uri="{FF2B5EF4-FFF2-40B4-BE49-F238E27FC236}">
                <a16:creationId xmlns:a16="http://schemas.microsoft.com/office/drawing/2014/main" id="{23F61399-309F-064C-AED3-4BE6AAF066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531957" y="1685642"/>
            <a:ext cx="1159036" cy="115903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94858D0-5B7D-A445-96D9-C954C9B4A1D5}"/>
              </a:ext>
            </a:extLst>
          </p:cNvPr>
          <p:cNvSpPr txBox="1"/>
          <p:nvPr/>
        </p:nvSpPr>
        <p:spPr>
          <a:xfrm>
            <a:off x="5688657" y="119689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Oops!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242076-B7C3-7F49-B684-AFC06120A420}"/>
              </a:ext>
            </a:extLst>
          </p:cNvPr>
          <p:cNvSpPr txBox="1"/>
          <p:nvPr/>
        </p:nvSpPr>
        <p:spPr>
          <a:xfrm>
            <a:off x="5364315" y="1464036"/>
            <a:ext cx="1494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page is…</a:t>
            </a:r>
          </a:p>
        </p:txBody>
      </p:sp>
      <p:sp>
        <p:nvSpPr>
          <p:cNvPr id="30" name="Rounded Rectangle 29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CFE0CA46-73B3-9649-BCB6-75A6C8A3B022}"/>
              </a:ext>
            </a:extLst>
          </p:cNvPr>
          <p:cNvSpPr/>
          <p:nvPr/>
        </p:nvSpPr>
        <p:spPr>
          <a:xfrm>
            <a:off x="5062150" y="5403968"/>
            <a:ext cx="2070258" cy="34678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Home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029529-7011-344E-8972-A1A5471420B0}"/>
              </a:ext>
            </a:extLst>
          </p:cNvPr>
          <p:cNvSpPr txBox="1"/>
          <p:nvPr/>
        </p:nvSpPr>
        <p:spPr>
          <a:xfrm>
            <a:off x="5277753" y="5096191"/>
            <a:ext cx="1667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Come back later…</a:t>
            </a:r>
          </a:p>
        </p:txBody>
      </p:sp>
      <p:sp>
        <p:nvSpPr>
          <p:cNvPr id="18" name="Rounded Rectangle 17">
            <a:hlinkClick r:id="rId10" action="ppaction://hlinksldjump" highlightClick="1"/>
            <a:extLst>
              <a:ext uri="{FF2B5EF4-FFF2-40B4-BE49-F238E27FC236}">
                <a16:creationId xmlns:a16="http://schemas.microsoft.com/office/drawing/2014/main" id="{F6C55763-CC47-7A49-9992-ED4350DF9076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B86B1DE7-58E2-9643-B732-659F50A6352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pic>
        <p:nvPicPr>
          <p:cNvPr id="17" name="Graphic 16" descr="Blueprint outline">
            <a:extLst>
              <a:ext uri="{FF2B5EF4-FFF2-40B4-BE49-F238E27FC236}">
                <a16:creationId xmlns:a16="http://schemas.microsoft.com/office/drawing/2014/main" id="{97860331-AA15-1546-B4EB-51E81FDD1BC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331342" y="3957119"/>
            <a:ext cx="597475" cy="597475"/>
          </a:xfrm>
          <a:prstGeom prst="rect">
            <a:avLst/>
          </a:prstGeom>
        </p:spPr>
      </p:pic>
      <p:sp>
        <p:nvSpPr>
          <p:cNvPr id="20" name="Action Button: Custom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CD7F8008-7411-A940-854A-673050857B9E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ction Button: Help 20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4BA856F1-58BB-2B44-9879-0E59FE82B727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Graphic 22" descr="Single gear with solid fill">
            <a:hlinkClick r:id="rId16" action="ppaction://hlinksldjump"/>
            <a:extLst>
              <a:ext uri="{FF2B5EF4-FFF2-40B4-BE49-F238E27FC236}">
                <a16:creationId xmlns:a16="http://schemas.microsoft.com/office/drawing/2014/main" id="{A5F01A99-7D31-7748-8C17-3C8EC16C6E2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74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D242076-B7C3-7F49-B684-AFC06120A420}"/>
              </a:ext>
            </a:extLst>
          </p:cNvPr>
          <p:cNvSpPr txBox="1"/>
          <p:nvPr/>
        </p:nvSpPr>
        <p:spPr>
          <a:xfrm>
            <a:off x="5550282" y="1561479"/>
            <a:ext cx="10809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Settings</a:t>
            </a:r>
          </a:p>
        </p:txBody>
      </p:sp>
      <p:sp>
        <p:nvSpPr>
          <p:cNvPr id="30" name="Rounded Rectangle 29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CFE0CA46-73B3-9649-BCB6-75A6C8A3B022}"/>
              </a:ext>
            </a:extLst>
          </p:cNvPr>
          <p:cNvSpPr/>
          <p:nvPr/>
        </p:nvSpPr>
        <p:spPr>
          <a:xfrm>
            <a:off x="5055611" y="5915901"/>
            <a:ext cx="2070258" cy="346785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to Home</a:t>
            </a:r>
          </a:p>
        </p:txBody>
      </p:sp>
      <p:pic>
        <p:nvPicPr>
          <p:cNvPr id="35" name="Graphic 34" descr="Single gear with solid fill">
            <a:extLst>
              <a:ext uri="{FF2B5EF4-FFF2-40B4-BE49-F238E27FC236}">
                <a16:creationId xmlns:a16="http://schemas.microsoft.com/office/drawing/2014/main" id="{AA4FEC8D-D695-2A40-A24F-024CBDB3BE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00382" y="1110343"/>
            <a:ext cx="580715" cy="5807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D1E13C-08C4-6C4E-9CA9-4D318864056A}"/>
              </a:ext>
            </a:extLst>
          </p:cNvPr>
          <p:cNvSpPr txBox="1"/>
          <p:nvPr/>
        </p:nvSpPr>
        <p:spPr>
          <a:xfrm>
            <a:off x="4781385" y="3308252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 Size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3DE1B8-D31F-C142-B7AD-D4EF6FB43168}"/>
              </a:ext>
            </a:extLst>
          </p:cNvPr>
          <p:cNvSpPr txBox="1"/>
          <p:nvPr/>
        </p:nvSpPr>
        <p:spPr>
          <a:xfrm>
            <a:off x="4776992" y="3673926"/>
            <a:ext cx="1387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Text-to-Speech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FAAC03-39C6-594D-8353-A427BBFB0D9C}"/>
              </a:ext>
            </a:extLst>
          </p:cNvPr>
          <p:cNvSpPr txBox="1"/>
          <p:nvPr/>
        </p:nvSpPr>
        <p:spPr>
          <a:xfrm>
            <a:off x="4776992" y="4045738"/>
            <a:ext cx="7823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F7DCC-B8EE-E243-98AC-BE6155766335}"/>
              </a:ext>
            </a:extLst>
          </p:cNvPr>
          <p:cNvSpPr txBox="1"/>
          <p:nvPr/>
        </p:nvSpPr>
        <p:spPr>
          <a:xfrm>
            <a:off x="4776992" y="4417266"/>
            <a:ext cx="830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Visibility</a:t>
            </a:r>
          </a:p>
        </p:txBody>
      </p:sp>
      <p:sp>
        <p:nvSpPr>
          <p:cNvPr id="8" name="Action Button: Custom 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CD5441DE-0C8A-A147-B692-56D94A673427}"/>
              </a:ext>
            </a:extLst>
          </p:cNvPr>
          <p:cNvSpPr/>
          <p:nvPr/>
        </p:nvSpPr>
        <p:spPr>
          <a:xfrm>
            <a:off x="4876799" y="1952618"/>
            <a:ext cx="2427891" cy="1172823"/>
          </a:xfrm>
          <a:prstGeom prst="actionButtonBlan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Important Note: 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to toggle settings disabled for users due to prototype testing.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F04D79-F015-0842-896E-C14BEB3E8159}"/>
              </a:ext>
            </a:extLst>
          </p:cNvPr>
          <p:cNvCxnSpPr>
            <a:cxnSpLocks/>
          </p:cNvCxnSpPr>
          <p:nvPr/>
        </p:nvCxnSpPr>
        <p:spPr>
          <a:xfrm>
            <a:off x="5924068" y="3506045"/>
            <a:ext cx="1296539" cy="0"/>
          </a:xfrm>
          <a:prstGeom prst="straightConnector1">
            <a:avLst/>
          </a:prstGeom>
          <a:ln>
            <a:solidFill>
              <a:srgbClr val="D6000D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7F898AD-2910-8849-B866-E31EBC5B5135}"/>
              </a:ext>
            </a:extLst>
          </p:cNvPr>
          <p:cNvCxnSpPr>
            <a:cxnSpLocks/>
          </p:cNvCxnSpPr>
          <p:nvPr/>
        </p:nvCxnSpPr>
        <p:spPr>
          <a:xfrm>
            <a:off x="5924068" y="4230404"/>
            <a:ext cx="1296539" cy="0"/>
          </a:xfrm>
          <a:prstGeom prst="straightConnector1">
            <a:avLst/>
          </a:prstGeom>
          <a:ln>
            <a:solidFill>
              <a:srgbClr val="D6000D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Action Button: Custom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B9BE7AB-3C6F-294E-81BD-EB13896F435E}"/>
              </a:ext>
            </a:extLst>
          </p:cNvPr>
          <p:cNvSpPr/>
          <p:nvPr/>
        </p:nvSpPr>
        <p:spPr>
          <a:xfrm>
            <a:off x="5864212" y="4465468"/>
            <a:ext cx="973343" cy="288474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Contrast ON</a:t>
            </a:r>
          </a:p>
        </p:txBody>
      </p:sp>
      <p:sp>
        <p:nvSpPr>
          <p:cNvPr id="37" name="Action Button: Custom 36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B8F7D26-FE2A-964D-B213-D3CEF56DD025}"/>
              </a:ext>
            </a:extLst>
          </p:cNvPr>
          <p:cNvSpPr/>
          <p:nvPr/>
        </p:nvSpPr>
        <p:spPr>
          <a:xfrm>
            <a:off x="6810703" y="4465467"/>
            <a:ext cx="493987" cy="283933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D1BB54-7FA0-E646-AF5D-EEA7271C95FA}"/>
              </a:ext>
            </a:extLst>
          </p:cNvPr>
          <p:cNvSpPr/>
          <p:nvPr/>
        </p:nvSpPr>
        <p:spPr>
          <a:xfrm flipV="1">
            <a:off x="6193228" y="3429000"/>
            <a:ext cx="157655" cy="154091"/>
          </a:xfrm>
          <a:prstGeom prst="ellipse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BF91547-A190-3544-A1F9-629E73E203A2}"/>
              </a:ext>
            </a:extLst>
          </p:cNvPr>
          <p:cNvSpPr/>
          <p:nvPr/>
        </p:nvSpPr>
        <p:spPr>
          <a:xfrm flipV="1">
            <a:off x="6114400" y="4166126"/>
            <a:ext cx="157655" cy="154091"/>
          </a:xfrm>
          <a:prstGeom prst="ellipse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Plus 12">
            <a:extLst>
              <a:ext uri="{FF2B5EF4-FFF2-40B4-BE49-F238E27FC236}">
                <a16:creationId xmlns:a16="http://schemas.microsoft.com/office/drawing/2014/main" id="{37E96BCB-6FB6-6049-9349-882F531532AC}"/>
              </a:ext>
            </a:extLst>
          </p:cNvPr>
          <p:cNvSpPr/>
          <p:nvPr/>
        </p:nvSpPr>
        <p:spPr>
          <a:xfrm>
            <a:off x="7220607" y="3382402"/>
            <a:ext cx="168165" cy="184666"/>
          </a:xfrm>
          <a:prstGeom prst="mathPlus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Plus 38">
            <a:extLst>
              <a:ext uri="{FF2B5EF4-FFF2-40B4-BE49-F238E27FC236}">
                <a16:creationId xmlns:a16="http://schemas.microsoft.com/office/drawing/2014/main" id="{3C42F1AA-6250-604C-BE2C-2FF18AC688D2}"/>
              </a:ext>
            </a:extLst>
          </p:cNvPr>
          <p:cNvSpPr/>
          <p:nvPr/>
        </p:nvSpPr>
        <p:spPr>
          <a:xfrm>
            <a:off x="7220608" y="4140247"/>
            <a:ext cx="172868" cy="179967"/>
          </a:xfrm>
          <a:prstGeom prst="mathPlus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Minus 15">
            <a:extLst>
              <a:ext uri="{FF2B5EF4-FFF2-40B4-BE49-F238E27FC236}">
                <a16:creationId xmlns:a16="http://schemas.microsoft.com/office/drawing/2014/main" id="{12291834-CD72-3540-98DA-2A4C9EA7F081}"/>
              </a:ext>
            </a:extLst>
          </p:cNvPr>
          <p:cNvSpPr/>
          <p:nvPr/>
        </p:nvSpPr>
        <p:spPr>
          <a:xfrm>
            <a:off x="5736058" y="4167422"/>
            <a:ext cx="128154" cy="152794"/>
          </a:xfrm>
          <a:prstGeom prst="mathMinus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Minus 39">
            <a:extLst>
              <a:ext uri="{FF2B5EF4-FFF2-40B4-BE49-F238E27FC236}">
                <a16:creationId xmlns:a16="http://schemas.microsoft.com/office/drawing/2014/main" id="{6537E01A-3723-A844-9827-6F00963EEA1F}"/>
              </a:ext>
            </a:extLst>
          </p:cNvPr>
          <p:cNvSpPr/>
          <p:nvPr/>
        </p:nvSpPr>
        <p:spPr>
          <a:xfrm>
            <a:off x="5756310" y="3424082"/>
            <a:ext cx="128154" cy="152794"/>
          </a:xfrm>
          <a:prstGeom prst="mathMinus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ounded Rectangle 2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D479A0B-3868-FA4C-BC7D-3A58BC5090E7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4F722369-1C31-AF44-A31B-4254AF7FBF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8" name="Action Button: Custom 2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3B3270C-1998-0D41-9188-C5AD2B4DF2A0}"/>
              </a:ext>
            </a:extLst>
          </p:cNvPr>
          <p:cNvSpPr/>
          <p:nvPr/>
        </p:nvSpPr>
        <p:spPr>
          <a:xfrm>
            <a:off x="6837555" y="3714347"/>
            <a:ext cx="493987" cy="283933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</a:p>
        </p:txBody>
      </p:sp>
      <p:sp>
        <p:nvSpPr>
          <p:cNvPr id="29" name="Action Button: Custom 2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D3BC67F-4717-3C45-A169-C7AA968FC8E3}"/>
              </a:ext>
            </a:extLst>
          </p:cNvPr>
          <p:cNvSpPr/>
          <p:nvPr/>
        </p:nvSpPr>
        <p:spPr>
          <a:xfrm>
            <a:off x="6340940" y="3714347"/>
            <a:ext cx="493987" cy="283933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</a:p>
        </p:txBody>
      </p:sp>
    </p:spTree>
    <p:extLst>
      <p:ext uri="{BB962C8B-B14F-4D97-AF65-F5344CB8AC3E}">
        <p14:creationId xmlns:p14="http://schemas.microsoft.com/office/powerpoint/2010/main" val="100912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500303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5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5" name="Rounded Rectangle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11E677AA-1CFE-474C-9506-0A20A7B269B9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3BBC23C7-5507-A84F-85B7-B72FBED5F0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90014"/>
            <a:ext cx="1016975" cy="435429"/>
          </a:xfrm>
          <a:prstGeom prst="rect">
            <a:avLst/>
          </a:prstGeom>
        </p:spPr>
      </p:pic>
      <p:sp>
        <p:nvSpPr>
          <p:cNvPr id="18" name="Action Button: Help 17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CBC16EFC-CF7F-CA46-B1D4-89209572AAE7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C242CB9B-174E-BC4A-A2E8-F6541ACCFEEC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0" name="Rounded Rectangle 19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A09B29E9-5B60-B248-BD99-715F917DEF83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A69D285-5368-274B-B4E9-24FC64FE364C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Graphic 22" descr="Single gear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0D516FE9-FA18-C647-B1EA-DD5BE07FA81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5" name="Action Button: Custom 2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247B3CF-EB29-1A47-8664-E55B0AD4E531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University: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22F44C-7AAF-4949-A24A-BC32FE156E95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4984093" y="1663568"/>
            <a:ext cx="2256419" cy="15042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73687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504E5A4-3094-6340-A0A6-C3554EE800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4093" y="1663568"/>
            <a:ext cx="2256419" cy="15042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5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5" name="Rounded Rectangle 1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78C9CBC-477A-EC4B-AB2D-0E92BA33930E}"/>
              </a:ext>
            </a:extLst>
          </p:cNvPr>
          <p:cNvSpPr/>
          <p:nvPr/>
        </p:nvSpPr>
        <p:spPr>
          <a:xfrm>
            <a:off x="5500303" y="113180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17" name="Action Button: Custom 1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71738716-8FDD-D546-9AF0-BDD1043AA94C}"/>
              </a:ext>
            </a:extLst>
          </p:cNvPr>
          <p:cNvSpPr/>
          <p:nvPr/>
        </p:nvSpPr>
        <p:spPr>
          <a:xfrm>
            <a:off x="5508411" y="1414739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18" name="Action Button: Custom 1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D1E2332-E278-D140-8C51-B5D9DD234C27}"/>
              </a:ext>
            </a:extLst>
          </p:cNvPr>
          <p:cNvSpPr/>
          <p:nvPr/>
        </p:nvSpPr>
        <p:spPr>
          <a:xfrm>
            <a:off x="5508411" y="1787901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20" name="Rounded Rectangle 19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215FD415-96B0-BD4E-8552-C7C55A2C9BC5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756B4093-86A7-7E44-A0AD-6181F3CCB2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3" name="Action Button: Help 22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4392D714-AD4D-0F47-B527-A6CEDB2F6FE3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E46101AE-07C5-4440-9291-076CCF42E6C2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5" name="Rounded Rectangle 24">
            <a:hlinkClick r:id="rId11" action="ppaction://hlinksldjump" highlightClick="1"/>
            <a:extLst>
              <a:ext uri="{FF2B5EF4-FFF2-40B4-BE49-F238E27FC236}">
                <a16:creationId xmlns:a16="http://schemas.microsoft.com/office/drawing/2014/main" id="{FC052AC2-6AC3-2840-B9B8-40D38C080E27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6" name="Action Button: Custom 2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6B6D4ED-D377-424A-8B25-166B985CB9A3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Graphic 26" descr="Single gear with solid fill">
            <a:hlinkClick r:id="rId12" action="ppaction://hlinksldjump"/>
            <a:extLst>
              <a:ext uri="{FF2B5EF4-FFF2-40B4-BE49-F238E27FC236}">
                <a16:creationId xmlns:a16="http://schemas.microsoft.com/office/drawing/2014/main" id="{5B2D91B2-2B71-E647-B66F-AEAC2C7A1DB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8" name="Action Button: Custom 2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02207E1-18BB-0845-8FFF-7BCAD66444A5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University: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581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51EA149-CB07-A74A-A3D8-078793B712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84093" y="1663568"/>
            <a:ext cx="2256419" cy="15042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7" name="Rounded Rectangle 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500605" y="1131636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5" y="113479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5" name="Action Button: Custom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69C644DF-7EF5-C44F-B04A-6F4E09984BA0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17" name="Action Button: Custom 1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B89392C0-4886-E249-B55B-C60ED12AB529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18" name="Action Button: Custom 17">
            <a:hlinkClick r:id="rId8" action="ppaction://hlinksldjump" highlightClick="1"/>
            <a:extLst>
              <a:ext uri="{FF2B5EF4-FFF2-40B4-BE49-F238E27FC236}">
                <a16:creationId xmlns:a16="http://schemas.microsoft.com/office/drawing/2014/main" id="{57B206F5-2820-DD46-BDC0-129EE5594835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20" name="Rounded Rectangle 19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39A9CE47-3AAA-9B41-8359-6919E0D4996B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121A0FAA-DBCD-5B48-A834-67343A4746A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3" name="Action Button: Help 22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D39EEF74-9200-144D-B30C-3003564DD000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81CEA2C9-E506-4E4B-A8DE-5325FFFC7E99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5" name="Rounded Rectangle 24">
            <a:hlinkClick r:id="rId12" action="ppaction://hlinksldjump" highlightClick="1"/>
            <a:extLst>
              <a:ext uri="{FF2B5EF4-FFF2-40B4-BE49-F238E27FC236}">
                <a16:creationId xmlns:a16="http://schemas.microsoft.com/office/drawing/2014/main" id="{36064E77-E8BB-A044-83DC-2DED64B2950D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6" name="Action Button: Custom 2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823EBDD7-30C9-9C4D-855F-5E3186B6DD9B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Graphic 26" descr="Single gear with solid fill">
            <a:hlinkClick r:id="rId13" action="ppaction://hlinksldjump"/>
            <a:extLst>
              <a:ext uri="{FF2B5EF4-FFF2-40B4-BE49-F238E27FC236}">
                <a16:creationId xmlns:a16="http://schemas.microsoft.com/office/drawing/2014/main" id="{C0846D24-6715-3A4D-B634-E9845046641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9" name="Action Button: Custom 2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E071DDF-5DDF-9F4A-8863-D96AF4141FCD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University: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626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500303" y="1135114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5" y="1135114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4" name="Rounded Rectangle 13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4FD8927D-9BF3-0B45-8677-D24ABE0E9281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1A6C1E15-FE87-F343-9B2F-5E03E21BCF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18" name="Action Button: Help 17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7C4D1076-C7E7-8F48-B4BC-379810D0CCB8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ounded Rectangle 18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135BA183-A8FB-764A-B35A-B4B1EC90F262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0" name="Rounded Rectangle 19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81B644D3-5A36-D347-90C2-CE295C354949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2" name="Action Button: Custom 2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57BEF3E-C064-3B44-B44D-F14138E43612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Graphic 22" descr="Single gear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10DD3C21-5740-6146-83A5-04164F154B9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4" name="Action Button: Custom 2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783C48D-3713-6341-82D1-DAE2D96B242E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QUB Events: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291E40B-2548-0E4D-A0D4-A8CD90373352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4973984" y="1669159"/>
            <a:ext cx="2256419" cy="15421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43380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29210C-D676-E542-BBBF-7C69F2398E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73984" y="1669159"/>
            <a:ext cx="2256419" cy="15421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8" name="Rounded Rectangle 7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57C9B93E-DD2D-B642-9C50-91E103ED41A1}"/>
              </a:ext>
            </a:extLst>
          </p:cNvPr>
          <p:cNvSpPr/>
          <p:nvPr/>
        </p:nvSpPr>
        <p:spPr>
          <a:xfrm>
            <a:off x="6122194" y="113932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15" name="Rounded Rectangle 1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78C9CBC-477A-EC4B-AB2D-0E92BA33930E}"/>
              </a:ext>
            </a:extLst>
          </p:cNvPr>
          <p:cNvSpPr/>
          <p:nvPr/>
        </p:nvSpPr>
        <p:spPr>
          <a:xfrm>
            <a:off x="5500605" y="1134528"/>
            <a:ext cx="612000" cy="315311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20" name="Rounded Rectangle 19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13BCF35-E8D5-6B48-9925-4ECB1CFB8731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7100D76B-0091-9C4E-A1B4-2A6A3804EA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3" name="Action Button: Help 22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128C4526-AF5D-474B-AE75-39DB9304BDA1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38FDB50C-8123-AC4B-88F2-5DF8799DAC04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5" name="Rounded Rectangle 24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B81483C7-3844-FC41-AF45-F2DADE161EF9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6" name="Action Button: Custom 2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9AAB9E7-93FE-BA4C-8171-754DFA5FBB72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Graphic 26" descr="Single gear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0EE0BE2D-51DE-5540-B9CC-BC2018CAD4D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31" name="Rectangle 30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B5CD2AD1-1276-D743-85EA-06567D1CD8B8}"/>
              </a:ext>
            </a:extLst>
          </p:cNvPr>
          <p:cNvSpPr/>
          <p:nvPr/>
        </p:nvSpPr>
        <p:spPr>
          <a:xfrm>
            <a:off x="5508194" y="1412055"/>
            <a:ext cx="594000" cy="369332"/>
          </a:xfrm>
          <a:prstGeom prst="rect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University</a:t>
            </a:r>
          </a:p>
        </p:txBody>
      </p:sp>
      <p:sp>
        <p:nvSpPr>
          <p:cNvPr id="32" name="Action Button: Custom 31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2188A936-3A44-E242-94D7-76CF48FECFB6}"/>
              </a:ext>
            </a:extLst>
          </p:cNvPr>
          <p:cNvSpPr/>
          <p:nvPr/>
        </p:nvSpPr>
        <p:spPr>
          <a:xfrm>
            <a:off x="5508194" y="1785354"/>
            <a:ext cx="594000" cy="369332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QUB Events</a:t>
            </a:r>
          </a:p>
        </p:txBody>
      </p:sp>
      <p:sp>
        <p:nvSpPr>
          <p:cNvPr id="33" name="Action Button: Custom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C22D3CE-7340-E247-B96F-25DEF60B924B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QUB Events: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276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templat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3" t="6892" r="26675" b="6277"/>
          <a:stretch/>
        </p:blipFill>
        <p:spPr bwMode="auto">
          <a:xfrm>
            <a:off x="4450304" y="146733"/>
            <a:ext cx="3291391" cy="651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4159A44-9F11-6546-8A80-6D24BBE4A8B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973984" y="1669159"/>
            <a:ext cx="2256419" cy="15421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D6000D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sp>
        <p:nvSpPr>
          <p:cNvPr id="7" name="Rounded Rectangle 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908695A-C97A-384F-9CB2-BB75B1FED1C6}"/>
              </a:ext>
            </a:extLst>
          </p:cNvPr>
          <p:cNvSpPr/>
          <p:nvPr/>
        </p:nvSpPr>
        <p:spPr>
          <a:xfrm>
            <a:off x="5499344" y="113479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</a:p>
        </p:txBody>
      </p:sp>
      <p:sp>
        <p:nvSpPr>
          <p:cNvPr id="20" name="Rounded Rectangle 19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0CC368C9-1491-6342-B749-2BCF7EDB28A3}"/>
              </a:ext>
            </a:extLst>
          </p:cNvPr>
          <p:cNvSpPr/>
          <p:nvPr/>
        </p:nvSpPr>
        <p:spPr>
          <a:xfrm>
            <a:off x="4876799" y="674914"/>
            <a:ext cx="2427891" cy="435429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 QUB Events</a:t>
            </a:r>
          </a:p>
        </p:txBody>
      </p: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366BD47F-44C8-6F43-A83A-82E1E9D98A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32" b="89933" l="5460" r="92960">
                        <a14:foregroundMark x1="43391" y1="25839" x2="43391" y2="25839"/>
                        <a14:foregroundMark x1="50575" y1="29530" x2="50575" y2="29530"/>
                        <a14:foregroundMark x1="54023" y1="32215" x2="54023" y2="32215"/>
                        <a14:foregroundMark x1="60489" y1="32886" x2="60489" y2="32886"/>
                        <a14:foregroundMark x1="69109" y1="27517" x2="69109" y2="27517"/>
                        <a14:foregroundMark x1="76868" y1="27517" x2="76868" y2="27517"/>
                        <a14:foregroundMark x1="71695" y1="16107" x2="71695" y2="16107"/>
                        <a14:foregroundMark x1="5603" y1="33893" x2="5603" y2="33893"/>
                        <a14:foregroundMark x1="22126" y1="76174" x2="22126" y2="76174"/>
                        <a14:foregroundMark x1="17816" y1="50336" x2="17816" y2="50336"/>
                        <a14:foregroundMark x1="18534" y1="26174" x2="18534" y2="26174"/>
                        <a14:foregroundMark x1="27730" y1="50000" x2="27730" y2="50000"/>
                        <a14:foregroundMark x1="27874" y1="40940" x2="27874" y2="40940"/>
                        <a14:foregroundMark x1="8621" y1="51342" x2="8621" y2="51342"/>
                        <a14:foregroundMark x1="18678" y1="50336" x2="18678" y2="50336"/>
                        <a14:foregroundMark x1="19109" y1="44966" x2="19109" y2="44966"/>
                        <a14:foregroundMark x1="41954" y1="52013" x2="41954" y2="52013"/>
                        <a14:foregroundMark x1="44684" y1="46980" x2="44684" y2="46980"/>
                        <a14:foregroundMark x1="52443" y1="53356" x2="52443" y2="53356"/>
                        <a14:foregroundMark x1="58621" y1="53020" x2="58621" y2="53020"/>
                        <a14:foregroundMark x1="62931" y1="54698" x2="62931" y2="54698"/>
                        <a14:foregroundMark x1="69684" y1="51342" x2="69684" y2="51342"/>
                        <a14:foregroundMark x1="79167" y1="53020" x2="79167" y2="53020"/>
                        <a14:foregroundMark x1="81609" y1="53020" x2="81609" y2="53020"/>
                        <a14:foregroundMark x1="85489" y1="53356" x2="85489" y2="53356"/>
                        <a14:foregroundMark x1="92960" y1="50336" x2="92960" y2="50336"/>
                        <a14:foregroundMark x1="40805" y1="74497" x2="40805" y2="74497"/>
                        <a14:foregroundMark x1="85920" y1="43289" x2="85920" y2="43289"/>
                        <a14:foregroundMark x1="81466" y1="44295" x2="81466" y2="44295"/>
                        <a14:foregroundMark x1="42960" y1="70134" x2="42960" y2="70134"/>
                        <a14:foregroundMark x1="48276" y1="71812" x2="48276" y2="71812"/>
                        <a14:foregroundMark x1="53017" y1="70470" x2="53017" y2="70470"/>
                        <a14:foregroundMark x1="57759" y1="71477" x2="57759" y2="71477"/>
                        <a14:foregroundMark x1="66810" y1="72819" x2="66810" y2="72819"/>
                        <a14:foregroundMark x1="71121" y1="72819" x2="71121" y2="72819"/>
                        <a14:foregroundMark x1="19540" y1="44966" x2="19540" y2="44966"/>
                        <a14:foregroundMark x1="16379" y1="44295" x2="16379" y2="44295"/>
                        <a14:foregroundMark x1="67241" y1="72819" x2="67241" y2="72819"/>
                        <a14:foregroundMark x1="81609" y1="52013" x2="81609" y2="52013"/>
                        <a14:backgroundMark x1="5891" y1="7718" x2="5891" y2="7718"/>
                        <a14:backgroundMark x1="5891" y1="7718" x2="5891" y2="7718"/>
                        <a14:backgroundMark x1="5891" y1="7718" x2="5891" y2="7718"/>
                        <a14:backgroundMark x1="84483" y1="88255" x2="84483" y2="88255"/>
                        <a14:backgroundMark x1="8477" y1="52013" x2="8477" y2="52013"/>
                        <a14:backgroundMark x1="18391" y1="44966" x2="18391" y2="44966"/>
                        <a14:backgroundMark x1="18534" y1="46309" x2="18534" y2="46309"/>
                        <a14:backgroundMark x1="26868" y1="47987" x2="26868" y2="47987"/>
                        <a14:backgroundMark x1="29167" y1="40604" x2="29167" y2="40604"/>
                        <a14:backgroundMark x1="27155" y1="41946" x2="27155" y2="41946"/>
                        <a14:backgroundMark x1="17385" y1="26174" x2="17385" y2="26174"/>
                        <a14:backgroundMark x1="18534" y1="30872" x2="18534" y2="30872"/>
                        <a14:backgroundMark x1="19253" y1="81208" x2="19253" y2="81208"/>
                        <a14:backgroundMark x1="19253" y1="81544" x2="19253" y2="81544"/>
                        <a14:backgroundMark x1="20833" y1="81879" x2="20833" y2="81879"/>
                        <a14:backgroundMark x1="21983" y1="81208" x2="21983" y2="81208"/>
                        <a14:backgroundMark x1="18678" y1="45973" x2="18678" y2="45973"/>
                        <a14:backgroundMark x1="18678" y1="47315" x2="18678" y2="47315"/>
                        <a14:backgroundMark x1="19109" y1="45973" x2="19109" y2="45973"/>
                        <a14:backgroundMark x1="80172" y1="44966" x2="80172" y2="44966"/>
                        <a14:backgroundMark x1="84914" y1="54027" x2="84914" y2="54027"/>
                        <a14:backgroundMark x1="59339" y1="69463" x2="59339" y2="69463"/>
                        <a14:backgroundMark x1="66092" y1="75503" x2="66092" y2="75503"/>
                        <a14:backgroundMark x1="66379" y1="72819" x2="66379" y2="72819"/>
                        <a14:backgroundMark x1="66379" y1="74832" x2="66379" y2="74832"/>
                        <a14:backgroundMark x1="66379" y1="73490" x2="66379" y2="73490"/>
                        <a14:backgroundMark x1="39368" y1="74497" x2="39368" y2="744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44166" y="679128"/>
            <a:ext cx="1016975" cy="435429"/>
          </a:xfrm>
          <a:prstGeom prst="rect">
            <a:avLst/>
          </a:prstGeom>
        </p:spPr>
      </p:pic>
      <p:sp>
        <p:nvSpPr>
          <p:cNvPr id="23" name="Action Button: Help 22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DBACBFA1-2D5C-4245-BD8F-37EAA2E373CB}"/>
              </a:ext>
            </a:extLst>
          </p:cNvPr>
          <p:cNvSpPr/>
          <p:nvPr/>
        </p:nvSpPr>
        <p:spPr>
          <a:xfrm>
            <a:off x="4876799" y="5957318"/>
            <a:ext cx="308217" cy="273269"/>
          </a:xfrm>
          <a:prstGeom prst="actionButtonHelp">
            <a:avLst/>
          </a:prstGeom>
          <a:solidFill>
            <a:srgbClr val="E4002B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5B68C493-FA81-F440-8FFF-EDC3074DC5AD}"/>
              </a:ext>
            </a:extLst>
          </p:cNvPr>
          <p:cNvSpPr/>
          <p:nvPr/>
        </p:nvSpPr>
        <p:spPr>
          <a:xfrm>
            <a:off x="4879016" y="1139327"/>
            <a:ext cx="612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</a:p>
        </p:txBody>
      </p:sp>
      <p:sp>
        <p:nvSpPr>
          <p:cNvPr id="25" name="Rounded Rectangle 24">
            <a:hlinkClick r:id="rId9" action="ppaction://hlinksldjump" highlightClick="1"/>
            <a:extLst>
              <a:ext uri="{FF2B5EF4-FFF2-40B4-BE49-F238E27FC236}">
                <a16:creationId xmlns:a16="http://schemas.microsoft.com/office/drawing/2014/main" id="{43A84404-AC37-2F45-868F-261A4B015FC0}"/>
              </a:ext>
            </a:extLst>
          </p:cNvPr>
          <p:cNvSpPr/>
          <p:nvPr/>
        </p:nvSpPr>
        <p:spPr>
          <a:xfrm>
            <a:off x="6733590" y="1139327"/>
            <a:ext cx="594000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Profile</a:t>
            </a:r>
          </a:p>
        </p:txBody>
      </p:sp>
      <p:sp>
        <p:nvSpPr>
          <p:cNvPr id="26" name="Action Button: Custom 2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F0B983D-F2E8-7141-B16B-0190171ECB61}"/>
              </a:ext>
            </a:extLst>
          </p:cNvPr>
          <p:cNvSpPr/>
          <p:nvPr/>
        </p:nvSpPr>
        <p:spPr>
          <a:xfrm>
            <a:off x="6996473" y="5957318"/>
            <a:ext cx="308217" cy="273269"/>
          </a:xfrm>
          <a:prstGeom prst="actionButtonBlank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7" name="Graphic 26" descr="Single gear with solid fill">
            <a:hlinkClick r:id="rId10" action="ppaction://hlinksldjump"/>
            <a:extLst>
              <a:ext uri="{FF2B5EF4-FFF2-40B4-BE49-F238E27FC236}">
                <a16:creationId xmlns:a16="http://schemas.microsoft.com/office/drawing/2014/main" id="{5997EF93-6C32-C84B-8385-A533902706A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994188" y="5939843"/>
            <a:ext cx="308217" cy="308217"/>
          </a:xfrm>
          <a:prstGeom prst="rect">
            <a:avLst/>
          </a:prstGeom>
        </p:spPr>
      </p:pic>
      <p:sp>
        <p:nvSpPr>
          <p:cNvPr id="29" name="Action Button: Custom 28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F16B1EE6-8F64-A24D-A102-0FB29203B70E}"/>
              </a:ext>
            </a:extLst>
          </p:cNvPr>
          <p:cNvSpPr/>
          <p:nvPr/>
        </p:nvSpPr>
        <p:spPr>
          <a:xfrm>
            <a:off x="6143898" y="138717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Active Events</a:t>
            </a:r>
          </a:p>
        </p:txBody>
      </p:sp>
      <p:sp>
        <p:nvSpPr>
          <p:cNvPr id="30" name="Action Button: Custom 29">
            <a:hlinkClick r:id="rId14" action="ppaction://hlinksldjump" highlightClick="1"/>
            <a:extLst>
              <a:ext uri="{FF2B5EF4-FFF2-40B4-BE49-F238E27FC236}">
                <a16:creationId xmlns:a16="http://schemas.microsoft.com/office/drawing/2014/main" id="{D7841737-AD43-D545-9EB2-D067766FC160}"/>
              </a:ext>
            </a:extLst>
          </p:cNvPr>
          <p:cNvSpPr/>
          <p:nvPr/>
        </p:nvSpPr>
        <p:spPr>
          <a:xfrm>
            <a:off x="6139027" y="1703320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Events</a:t>
            </a:r>
          </a:p>
        </p:txBody>
      </p:sp>
      <p:sp>
        <p:nvSpPr>
          <p:cNvPr id="31" name="Action Button: Custom 30">
            <a:hlinkClick r:id="rId15" action="ppaction://hlinksldjump" highlightClick="1"/>
            <a:extLst>
              <a:ext uri="{FF2B5EF4-FFF2-40B4-BE49-F238E27FC236}">
                <a16:creationId xmlns:a16="http://schemas.microsoft.com/office/drawing/2014/main" id="{5CFBDE45-747C-3E40-A828-6342CB7E9944}"/>
              </a:ext>
            </a:extLst>
          </p:cNvPr>
          <p:cNvSpPr/>
          <p:nvPr/>
        </p:nvSpPr>
        <p:spPr>
          <a:xfrm>
            <a:off x="6139027" y="2023823"/>
            <a:ext cx="569201" cy="315311"/>
          </a:xfrm>
          <a:prstGeom prst="actionButtonBlank">
            <a:avLst/>
          </a:prstGeom>
          <a:ln>
            <a:solidFill>
              <a:srgbClr val="D6000D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Events</a:t>
            </a:r>
          </a:p>
        </p:txBody>
      </p:sp>
      <p:sp>
        <p:nvSpPr>
          <p:cNvPr id="33" name="Rounded Rectangle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65266FD-BB35-9D4F-8716-334741C86AFE}"/>
              </a:ext>
            </a:extLst>
          </p:cNvPr>
          <p:cNvSpPr/>
          <p:nvPr/>
        </p:nvSpPr>
        <p:spPr>
          <a:xfrm>
            <a:off x="6122195" y="1134797"/>
            <a:ext cx="611395" cy="288000"/>
          </a:xfrm>
          <a:prstGeom prst="roundRect">
            <a:avLst/>
          </a:prstGeom>
          <a:solidFill>
            <a:srgbClr val="D6000D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Events</a:t>
            </a:r>
          </a:p>
        </p:txBody>
      </p:sp>
      <p:sp>
        <p:nvSpPr>
          <p:cNvPr id="34" name="Action Button: Custom 3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D316AD3-42B8-8B46-978D-884AA7D3697B}"/>
              </a:ext>
            </a:extLst>
          </p:cNvPr>
          <p:cNvSpPr/>
          <p:nvPr/>
        </p:nvSpPr>
        <p:spPr>
          <a:xfrm>
            <a:off x="4848848" y="3311684"/>
            <a:ext cx="2450791" cy="2213705"/>
          </a:xfrm>
          <a:prstGeom prst="actionButtonBlank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6000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QUB Events: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Donec id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molestie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mauris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pulvinar pharetra. Morbi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vulputate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augue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placerat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Suspendisse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porttitor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libero, sit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Nam porta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ornare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IE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pulvinar.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199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F1ED9294B2B45A83D06A2CF9F3488" ma:contentTypeVersion="13" ma:contentTypeDescription="Create a new document." ma:contentTypeScope="" ma:versionID="6c3c588821470516dfc0c147a062ac75">
  <xsd:schema xmlns:xsd="http://www.w3.org/2001/XMLSchema" xmlns:xs="http://www.w3.org/2001/XMLSchema" xmlns:p="http://schemas.microsoft.com/office/2006/metadata/properties" xmlns:ns3="6eb20b69-98f5-4b66-aea0-e4e570bd2ea5" xmlns:ns4="297ac1b6-2700-4a0c-a537-e02a628a37db" targetNamespace="http://schemas.microsoft.com/office/2006/metadata/properties" ma:root="true" ma:fieldsID="a8df70c77c668736eabd2bc5170f358a" ns3:_="" ns4:_="">
    <xsd:import namespace="6eb20b69-98f5-4b66-aea0-e4e570bd2ea5"/>
    <xsd:import namespace="297ac1b6-2700-4a0c-a537-e02a628a37d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b20b69-98f5-4b66-aea0-e4e570bd2e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7ac1b6-2700-4a0c-a537-e02a628a37db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F848C3-0467-4E8F-80EB-1926FCFFF7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b20b69-98f5-4b66-aea0-e4e570bd2ea5"/>
    <ds:schemaRef ds:uri="297ac1b6-2700-4a0c-a537-e02a628a37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E6AEE5-B6E1-485C-8407-55DFE997A09C}">
  <ds:schemaRefs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infopath/2007/PartnerControls"/>
    <ds:schemaRef ds:uri="http://purl.org/dc/terms/"/>
    <ds:schemaRef ds:uri="6eb20b69-98f5-4b66-aea0-e4e570bd2ea5"/>
    <ds:schemaRef ds:uri="http://schemas.microsoft.com/office/2006/documentManagement/types"/>
    <ds:schemaRef ds:uri="297ac1b6-2700-4a0c-a537-e02a628a37db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BDA38EE-2C69-46E4-857D-06272D60E6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14379</TotalTime>
  <Words>4944</Words>
  <Application>Microsoft Macintosh PowerPoint</Application>
  <PresentationFormat>Widescreen</PresentationFormat>
  <Paragraphs>787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Colourful Wireframe Prototype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Russell Kane</dc:creator>
  <cp:lastModifiedBy>Huda Al Baqali</cp:lastModifiedBy>
  <cp:revision>280</cp:revision>
  <cp:lastPrinted>2017-09-28T11:12:07Z</cp:lastPrinted>
  <dcterms:created xsi:type="dcterms:W3CDTF">2017-06-15T13:38:57Z</dcterms:created>
  <dcterms:modified xsi:type="dcterms:W3CDTF">2022-05-04T10:33:20Z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0x010100ED9F1ED9294B2B45A83D06A2CF9F3488</vt:lpwstr>
  </property>
</Properties>
</file>